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5"/>
  </p:notesMasterIdLst>
  <p:sldIdLst>
    <p:sldId id="256" r:id="rId2"/>
    <p:sldId id="300" r:id="rId3"/>
    <p:sldId id="263" r:id="rId4"/>
    <p:sldId id="276" r:id="rId5"/>
    <p:sldId id="285" r:id="rId6"/>
    <p:sldId id="310" r:id="rId7"/>
    <p:sldId id="311" r:id="rId8"/>
    <p:sldId id="282" r:id="rId9"/>
    <p:sldId id="258" r:id="rId10"/>
    <p:sldId id="304" r:id="rId11"/>
    <p:sldId id="305" r:id="rId12"/>
    <p:sldId id="306" r:id="rId13"/>
    <p:sldId id="308" r:id="rId14"/>
    <p:sldId id="307" r:id="rId15"/>
    <p:sldId id="259" r:id="rId16"/>
    <p:sldId id="260" r:id="rId17"/>
    <p:sldId id="261" r:id="rId18"/>
    <p:sldId id="262" r:id="rId19"/>
    <p:sldId id="301" r:id="rId20"/>
    <p:sldId id="264" r:id="rId21"/>
    <p:sldId id="265" r:id="rId22"/>
    <p:sldId id="266" r:id="rId23"/>
    <p:sldId id="267" r:id="rId24"/>
    <p:sldId id="269" r:id="rId25"/>
    <p:sldId id="270" r:id="rId26"/>
    <p:sldId id="271" r:id="rId27"/>
    <p:sldId id="274" r:id="rId28"/>
    <p:sldId id="275" r:id="rId29"/>
    <p:sldId id="302" r:id="rId30"/>
    <p:sldId id="278" r:id="rId31"/>
    <p:sldId id="279" r:id="rId32"/>
    <p:sldId id="283" r:id="rId33"/>
    <p:sldId id="284" r:id="rId34"/>
  </p:sldIdLst>
  <p:sldSz cx="9144000" cy="5143500" type="screen16x9"/>
  <p:notesSz cx="6858000" cy="9144000"/>
  <p:embeddedFontLst>
    <p:embeddedFont>
      <p:font typeface="Alata" pitchFamily="2" charset="0"/>
      <p:regular r:id="rId36"/>
    </p:embeddedFont>
    <p:embeddedFont>
      <p:font typeface="Montserrat" pitchFamily="2" charset="0"/>
      <p:regular r:id="rId37"/>
      <p:bold r:id="rId38"/>
      <p:italic r:id="rId39"/>
      <p:boldItalic r:id="rId40"/>
    </p:embeddedFont>
    <p:embeddedFont>
      <p:font typeface="Poppins"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82180F-EF43-4449-8EF1-19345C7A120B}">
  <a:tblStyle styleId="{6882180F-EF43-4449-8EF1-19345C7A12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p:restoredTop sz="94718"/>
  </p:normalViewPr>
  <p:slideViewPr>
    <p:cSldViewPr snapToGrid="0" snapToObjects="1">
      <p:cViewPr varScale="1">
        <p:scale>
          <a:sx n="156" d="100"/>
          <a:sy n="156" d="100"/>
        </p:scale>
        <p:origin x="3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545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294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45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205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960996673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9609966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62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960996673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9609966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cc031ca3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cc031ca3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3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dc6316f5a0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dc6316f5a0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64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d960996673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d960996673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dc6316f5a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dc6316f5a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dc6316f5a0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dc6316f5a0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dc6316f5a0_0_1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dc6316f5a0_0_1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dc6316f5a0_0_1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dc6316f5a0_0_1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dcc031ca31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dcc031ca31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c6316f5a0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c6316f5a0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93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cc031ca3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cc031ca3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dcc031ca31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dcc031ca3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dc6316f5a0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dc6316f5a0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cc031ca31_0_17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cc031ca31_0_17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cc031ca31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cc031ca3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c6316f5a0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c6316f5a0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114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68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dcc031ca31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dcc031ca3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2" name="Google Shape;92;p1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3" name="Google Shape;93;p1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5" name="Google Shape;95;p1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97" name="Google Shape;97;p14"/>
          <p:cNvGrpSpPr/>
          <p:nvPr/>
        </p:nvGrpSpPr>
        <p:grpSpPr>
          <a:xfrm>
            <a:off x="-25" y="0"/>
            <a:ext cx="9144020" cy="342900"/>
            <a:chOff x="-25" y="0"/>
            <a:chExt cx="9144020" cy="342900"/>
          </a:xfrm>
        </p:grpSpPr>
        <p:sp>
          <p:nvSpPr>
            <p:cNvPr id="98" name="Google Shape;98;p1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4"/>
            <p:cNvGrpSpPr/>
            <p:nvPr/>
          </p:nvGrpSpPr>
          <p:grpSpPr>
            <a:xfrm>
              <a:off x="215975" y="111150"/>
              <a:ext cx="642950" cy="120600"/>
              <a:chOff x="215975" y="152625"/>
              <a:chExt cx="642950" cy="120600"/>
            </a:xfrm>
          </p:grpSpPr>
          <p:sp>
            <p:nvSpPr>
              <p:cNvPr id="100" name="Google Shape;100;p1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5"/>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6" name="Google Shape;106;p15"/>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7" name="Google Shape;107;p15"/>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15"/>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9" name="Google Shape;109;p15"/>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15"/>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CUSTOM_2_3">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8"/>
          <p:cNvSpPr txBox="1">
            <a:spLocks noGrp="1"/>
          </p:cNvSpPr>
          <p:nvPr>
            <p:ph type="title" idx="2"/>
          </p:nvPr>
        </p:nvSpPr>
        <p:spPr>
          <a:xfrm>
            <a:off x="137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4" name="Google Shape;144;p18"/>
          <p:cNvSpPr txBox="1">
            <a:spLocks noGrp="1"/>
          </p:cNvSpPr>
          <p:nvPr>
            <p:ph type="subTitle" idx="1"/>
          </p:nvPr>
        </p:nvSpPr>
        <p:spPr>
          <a:xfrm>
            <a:off x="137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5" name="Google Shape;145;p18"/>
          <p:cNvSpPr txBox="1">
            <a:spLocks noGrp="1"/>
          </p:cNvSpPr>
          <p:nvPr>
            <p:ph type="title" idx="3"/>
          </p:nvPr>
        </p:nvSpPr>
        <p:spPr>
          <a:xfrm>
            <a:off x="137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6" name="Google Shape;146;p18"/>
          <p:cNvSpPr txBox="1">
            <a:spLocks noGrp="1"/>
          </p:cNvSpPr>
          <p:nvPr>
            <p:ph type="subTitle" idx="4"/>
          </p:nvPr>
        </p:nvSpPr>
        <p:spPr>
          <a:xfrm>
            <a:off x="137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7" name="Google Shape;147;p18"/>
          <p:cNvSpPr txBox="1">
            <a:spLocks noGrp="1"/>
          </p:cNvSpPr>
          <p:nvPr>
            <p:ph type="title" idx="5"/>
          </p:nvPr>
        </p:nvSpPr>
        <p:spPr>
          <a:xfrm>
            <a:off x="548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8" name="Google Shape;148;p18"/>
          <p:cNvSpPr txBox="1">
            <a:spLocks noGrp="1"/>
          </p:cNvSpPr>
          <p:nvPr>
            <p:ph type="subTitle" idx="6"/>
          </p:nvPr>
        </p:nvSpPr>
        <p:spPr>
          <a:xfrm>
            <a:off x="548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9" name="Google Shape;149;p18"/>
          <p:cNvSpPr txBox="1">
            <a:spLocks noGrp="1"/>
          </p:cNvSpPr>
          <p:nvPr>
            <p:ph type="title" idx="7"/>
          </p:nvPr>
        </p:nvSpPr>
        <p:spPr>
          <a:xfrm>
            <a:off x="548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0" name="Google Shape;150;p18"/>
          <p:cNvSpPr txBox="1">
            <a:spLocks noGrp="1"/>
          </p:cNvSpPr>
          <p:nvPr>
            <p:ph type="subTitle" idx="8"/>
          </p:nvPr>
        </p:nvSpPr>
        <p:spPr>
          <a:xfrm>
            <a:off x="548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2_1_1">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2"/>
          <p:cNvSpPr txBox="1">
            <a:spLocks noGrp="1"/>
          </p:cNvSpPr>
          <p:nvPr>
            <p:ph type="title" idx="2" hasCustomPrompt="1"/>
          </p:nvPr>
        </p:nvSpPr>
        <p:spPr>
          <a:xfrm>
            <a:off x="4462551" y="19453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0" name="Google Shape;210;p22"/>
          <p:cNvSpPr txBox="1">
            <a:spLocks noGrp="1"/>
          </p:cNvSpPr>
          <p:nvPr>
            <p:ph type="title" idx="3" hasCustomPrompt="1"/>
          </p:nvPr>
        </p:nvSpPr>
        <p:spPr>
          <a:xfrm>
            <a:off x="3027550" y="1793256"/>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1" name="Google Shape;211;p22"/>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2" name="Google Shape;212;p22"/>
          <p:cNvSpPr txBox="1">
            <a:spLocks noGrp="1"/>
          </p:cNvSpPr>
          <p:nvPr>
            <p:ph type="title" idx="4" hasCustomPrompt="1"/>
          </p:nvPr>
        </p:nvSpPr>
        <p:spPr>
          <a:xfrm>
            <a:off x="3361005" y="33832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3" name="Google Shape;213;p22"/>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4" name="Google Shape;214;p22"/>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5" name="Google Shape;215;p22"/>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6" name="Google Shape;216;p22"/>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7" name="Google Shape;217;p22"/>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221"/>
        <p:cNvGrpSpPr/>
        <p:nvPr/>
      </p:nvGrpSpPr>
      <p:grpSpPr>
        <a:xfrm>
          <a:off x="0" y="0"/>
          <a:ext cx="0" cy="0"/>
          <a:chOff x="0" y="0"/>
          <a:chExt cx="0" cy="0"/>
        </a:xfrm>
      </p:grpSpPr>
      <p:grpSp>
        <p:nvGrpSpPr>
          <p:cNvPr id="222" name="Google Shape;222;p24"/>
          <p:cNvGrpSpPr/>
          <p:nvPr/>
        </p:nvGrpSpPr>
        <p:grpSpPr>
          <a:xfrm>
            <a:off x="-25" y="0"/>
            <a:ext cx="9144020" cy="342900"/>
            <a:chOff x="-25" y="0"/>
            <a:chExt cx="9144020" cy="342900"/>
          </a:xfrm>
        </p:grpSpPr>
        <p:sp>
          <p:nvSpPr>
            <p:cNvPr id="223" name="Google Shape;223;p2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4"/>
            <p:cNvGrpSpPr/>
            <p:nvPr/>
          </p:nvGrpSpPr>
          <p:grpSpPr>
            <a:xfrm>
              <a:off x="215975" y="111150"/>
              <a:ext cx="642950" cy="120600"/>
              <a:chOff x="215975" y="152625"/>
              <a:chExt cx="642950" cy="120600"/>
            </a:xfrm>
          </p:grpSpPr>
          <p:sp>
            <p:nvSpPr>
              <p:cNvPr id="225" name="Google Shape;225;p2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8" name="Google Shape;228;p24"/>
          <p:cNvSpPr txBox="1">
            <a:spLocks noGrp="1"/>
          </p:cNvSpPr>
          <p:nvPr>
            <p:ph type="title"/>
          </p:nvPr>
        </p:nvSpPr>
        <p:spPr>
          <a:xfrm>
            <a:off x="4896300" y="1504950"/>
            <a:ext cx="3533400" cy="74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9" name="Google Shape;229;p24"/>
          <p:cNvSpPr txBox="1">
            <a:spLocks noGrp="1"/>
          </p:cNvSpPr>
          <p:nvPr>
            <p:ph type="subTitle" idx="1"/>
          </p:nvPr>
        </p:nvSpPr>
        <p:spPr>
          <a:xfrm>
            <a:off x="4905375" y="2368275"/>
            <a:ext cx="3533400" cy="11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3_1_1">
    <p:spTree>
      <p:nvGrpSpPr>
        <p:cNvPr id="1" name="Shape 230"/>
        <p:cNvGrpSpPr/>
        <p:nvPr/>
      </p:nvGrpSpPr>
      <p:grpSpPr>
        <a:xfrm>
          <a:off x="0" y="0"/>
          <a:ext cx="0" cy="0"/>
          <a:chOff x="0" y="0"/>
          <a:chExt cx="0" cy="0"/>
        </a:xfrm>
      </p:grpSpPr>
      <p:grpSp>
        <p:nvGrpSpPr>
          <p:cNvPr id="231" name="Google Shape;231;p25"/>
          <p:cNvGrpSpPr/>
          <p:nvPr/>
        </p:nvGrpSpPr>
        <p:grpSpPr>
          <a:xfrm>
            <a:off x="-25" y="0"/>
            <a:ext cx="9144020" cy="342900"/>
            <a:chOff x="-25" y="0"/>
            <a:chExt cx="9144020" cy="342900"/>
          </a:xfrm>
        </p:grpSpPr>
        <p:sp>
          <p:nvSpPr>
            <p:cNvPr id="232" name="Google Shape;232;p2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5"/>
            <p:cNvGrpSpPr/>
            <p:nvPr/>
          </p:nvGrpSpPr>
          <p:grpSpPr>
            <a:xfrm>
              <a:off x="215975" y="111150"/>
              <a:ext cx="642950" cy="120600"/>
              <a:chOff x="215975" y="152625"/>
              <a:chExt cx="642950" cy="120600"/>
            </a:xfrm>
          </p:grpSpPr>
          <p:sp>
            <p:nvSpPr>
              <p:cNvPr id="234" name="Google Shape;234;p2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 name="Google Shape;237;p25"/>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8" name="Google Shape;238;p25"/>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5" name="Google Shape;15;p3"/>
          <p:cNvSpPr txBox="1">
            <a:spLocks noGrp="1"/>
          </p:cNvSpPr>
          <p:nvPr>
            <p:ph type="title" idx="2" hasCustomPrompt="1"/>
          </p:nvPr>
        </p:nvSpPr>
        <p:spPr>
          <a:xfrm>
            <a:off x="714300" y="1010100"/>
            <a:ext cx="3048000" cy="13983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8"/>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9" name="Google Shape;279;p28"/>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280" name="Google Shape;280;p28"/>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1636500" y="2097350"/>
            <a:ext cx="6213900" cy="11265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8" r:id="rId16"/>
    <p:sldLayoutId id="2147483670" r:id="rId17"/>
    <p:sldLayoutId id="2147483671" r:id="rId18"/>
    <p:sldLayoutId id="2147483672" r:id="rId19"/>
    <p:sldLayoutId id="2147483674" r:id="rId20"/>
    <p:sldLayoutId id="2147483675" r:id="rId21"/>
    <p:sldLayoutId id="2147483676"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hyperlink" Target="https://docs.google.com/spreadsheets/d/1jMtizche21IYUIHHb1u4ZqHsGHOku3Cx5EwkfPUcpOg/cop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 name="圖片 2">
            <a:extLst>
              <a:ext uri="{FF2B5EF4-FFF2-40B4-BE49-F238E27FC236}">
                <a16:creationId xmlns:a16="http://schemas.microsoft.com/office/drawing/2014/main" id="{08F10820-DBE8-4E40-8126-E33B6201698D}"/>
              </a:ext>
            </a:extLst>
          </p:cNvPr>
          <p:cNvPicPr>
            <a:picLocks noChangeAspect="1"/>
          </p:cNvPicPr>
          <p:nvPr/>
        </p:nvPicPr>
        <p:blipFill>
          <a:blip r:embed="rId3"/>
          <a:stretch>
            <a:fillRect/>
          </a:stretch>
        </p:blipFill>
        <p:spPr>
          <a:xfrm>
            <a:off x="4695240" y="1320320"/>
            <a:ext cx="3869566" cy="3525434"/>
          </a:xfrm>
          <a:prstGeom prst="rect">
            <a:avLst/>
          </a:prstGeom>
        </p:spPr>
      </p:pic>
      <p:sp>
        <p:nvSpPr>
          <p:cNvPr id="395" name="Google Shape;395;p33"/>
          <p:cNvSpPr txBox="1">
            <a:spLocks noGrp="1"/>
          </p:cNvSpPr>
          <p:nvPr>
            <p:ph type="ctrTitle"/>
          </p:nvPr>
        </p:nvSpPr>
        <p:spPr>
          <a:xfrm>
            <a:off x="804094" y="1726500"/>
            <a:ext cx="3407837" cy="9486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Plus</a:t>
            </a:r>
            <a:endParaRPr dirty="0"/>
          </a:p>
        </p:txBody>
      </p:sp>
      <p:sp>
        <p:nvSpPr>
          <p:cNvPr id="396" name="Google Shape;396;p33"/>
          <p:cNvSpPr txBox="1">
            <a:spLocks noGrp="1"/>
          </p:cNvSpPr>
          <p:nvPr>
            <p:ph type="subTitle" idx="1"/>
          </p:nvPr>
        </p:nvSpPr>
        <p:spPr>
          <a:xfrm>
            <a:off x="804094" y="3235740"/>
            <a:ext cx="2924529" cy="10358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p>
          <a:p>
            <a:pPr marL="0" lvl="0" indent="0" algn="l" rtl="0">
              <a:spcBef>
                <a:spcPts val="0"/>
              </a:spcBef>
              <a:spcAft>
                <a:spcPts val="0"/>
              </a:spcAft>
              <a:buNone/>
            </a:pPr>
            <a:endParaRPr lang="en" dirty="0"/>
          </a:p>
          <a:p>
            <a:pPr marL="0" lvl="0" indent="0">
              <a:lnSpc>
                <a:spcPct val="150000"/>
              </a:lnSpc>
            </a:pPr>
            <a:r>
              <a:rPr lang="en" altLang="zh-TW" b="1" dirty="0"/>
              <a:t>Ching-Fong Chen 001563042</a:t>
            </a:r>
          </a:p>
          <a:p>
            <a:pPr marL="0" lvl="0" indent="0">
              <a:lnSpc>
                <a:spcPct val="150000"/>
              </a:lnSpc>
            </a:pPr>
            <a:r>
              <a:rPr lang="en" altLang="zh-TW" b="1" dirty="0" err="1"/>
              <a:t>Sampada</a:t>
            </a:r>
            <a:r>
              <a:rPr lang="en" altLang="zh-TW" b="1" dirty="0"/>
              <a:t> Dhole 001526241</a:t>
            </a:r>
          </a:p>
          <a:p>
            <a:pPr marL="0" lvl="0" indent="0">
              <a:lnSpc>
                <a:spcPct val="150000"/>
              </a:lnSpc>
            </a:pPr>
            <a:r>
              <a:rPr lang="en" altLang="zh-TW" b="1" dirty="0" err="1"/>
              <a:t>Rutuja</a:t>
            </a:r>
            <a:r>
              <a:rPr lang="en" altLang="zh-TW" b="1" dirty="0"/>
              <a:t> </a:t>
            </a:r>
            <a:r>
              <a:rPr lang="en" altLang="zh-TW" b="1" dirty="0" err="1"/>
              <a:t>Ghogare</a:t>
            </a:r>
            <a:r>
              <a:rPr lang="en" altLang="zh-TW" b="1" dirty="0"/>
              <a:t> 002924946</a:t>
            </a:r>
          </a:p>
          <a:p>
            <a:pPr marL="0" lvl="0" indent="0" algn="l" rtl="0">
              <a:spcBef>
                <a:spcPts val="0"/>
              </a:spcBef>
              <a:spcAft>
                <a:spcPts val="0"/>
              </a:spcAft>
              <a:buNone/>
            </a:pPr>
            <a:endParaRPr dirty="0"/>
          </a:p>
        </p:txBody>
      </p:sp>
      <p:sp>
        <p:nvSpPr>
          <p:cNvPr id="397" name="Google Shape;397;p33"/>
          <p:cNvSpPr/>
          <p:nvPr/>
        </p:nvSpPr>
        <p:spPr>
          <a:xfrm>
            <a:off x="4492212" y="4802606"/>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8757973" y="2011776"/>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4513346" y="799421"/>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1;p33">
            <a:extLst>
              <a:ext uri="{FF2B5EF4-FFF2-40B4-BE49-F238E27FC236}">
                <a16:creationId xmlns:a16="http://schemas.microsoft.com/office/drawing/2014/main" id="{5E7F6221-61CA-5A46-8E92-9B6CF3011AB2}"/>
              </a:ext>
            </a:extLst>
          </p:cNvPr>
          <p:cNvSpPr/>
          <p:nvPr/>
        </p:nvSpPr>
        <p:spPr>
          <a:xfrm>
            <a:off x="8625278" y="4376733"/>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System Admin Work Area</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圖片 2">
            <a:extLst>
              <a:ext uri="{FF2B5EF4-FFF2-40B4-BE49-F238E27FC236}">
                <a16:creationId xmlns:a16="http://schemas.microsoft.com/office/drawing/2014/main" id="{56D10A2F-0595-F04A-AAEC-0873367B3C95}"/>
              </a:ext>
            </a:extLst>
          </p:cNvPr>
          <p:cNvPicPr>
            <a:picLocks noChangeAspect="1"/>
          </p:cNvPicPr>
          <p:nvPr/>
        </p:nvPicPr>
        <p:blipFill>
          <a:blip r:embed="rId3"/>
          <a:stretch>
            <a:fillRect/>
          </a:stretch>
        </p:blipFill>
        <p:spPr>
          <a:xfrm>
            <a:off x="1534332" y="1059872"/>
            <a:ext cx="6075336" cy="4083628"/>
          </a:xfrm>
          <a:prstGeom prst="rect">
            <a:avLst/>
          </a:prstGeom>
        </p:spPr>
      </p:pic>
      <p:sp>
        <p:nvSpPr>
          <p:cNvPr id="12" name="Google Shape;1749;p61">
            <a:extLst>
              <a:ext uri="{FF2B5EF4-FFF2-40B4-BE49-F238E27FC236}">
                <a16:creationId xmlns:a16="http://schemas.microsoft.com/office/drawing/2014/main" id="{9BC92251-0AE3-8240-B275-2E6704A28009}"/>
              </a:ext>
            </a:extLst>
          </p:cNvPr>
          <p:cNvSpPr txBox="1">
            <a:spLocks/>
          </p:cNvSpPr>
          <p:nvPr/>
        </p:nvSpPr>
        <p:spPr>
          <a:xfrm flipH="1">
            <a:off x="7451142" y="2571750"/>
            <a:ext cx="1692853"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Organized hierarchical structure for users</a:t>
            </a:r>
          </a:p>
          <a:p>
            <a:pPr algn="l"/>
            <a:endParaRPr lang="en" sz="1400" dirty="0"/>
          </a:p>
          <a:p>
            <a:pPr algn="l"/>
            <a:r>
              <a:rPr lang="en" sz="1400" dirty="0"/>
              <a:t>*Symmetry layout</a:t>
            </a:r>
          </a:p>
        </p:txBody>
      </p:sp>
      <p:cxnSp>
        <p:nvCxnSpPr>
          <p:cNvPr id="13" name="直線箭頭接點 12">
            <a:extLst>
              <a:ext uri="{FF2B5EF4-FFF2-40B4-BE49-F238E27FC236}">
                <a16:creationId xmlns:a16="http://schemas.microsoft.com/office/drawing/2014/main" id="{86B57014-AFCA-1342-BA43-C9AC907424EC}"/>
              </a:ext>
            </a:extLst>
          </p:cNvPr>
          <p:cNvCxnSpPr>
            <a:cxnSpLocks/>
            <a:endCxn id="12" idx="3"/>
          </p:cNvCxnSpPr>
          <p:nvPr/>
        </p:nvCxnSpPr>
        <p:spPr>
          <a:xfrm>
            <a:off x="4215740" y="1672737"/>
            <a:ext cx="3235402" cy="150022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43043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Contact Info</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圖片 3" descr="一張含有 文字 的圖片&#10;&#10;自動產生的描述">
            <a:extLst>
              <a:ext uri="{FF2B5EF4-FFF2-40B4-BE49-F238E27FC236}">
                <a16:creationId xmlns:a16="http://schemas.microsoft.com/office/drawing/2014/main" id="{CBF6252D-FFAE-044B-8CEB-BF9391A2CBF1}"/>
              </a:ext>
            </a:extLst>
          </p:cNvPr>
          <p:cNvPicPr>
            <a:picLocks noChangeAspect="1"/>
          </p:cNvPicPr>
          <p:nvPr/>
        </p:nvPicPr>
        <p:blipFill>
          <a:blip r:embed="rId3"/>
          <a:stretch>
            <a:fillRect/>
          </a:stretch>
        </p:blipFill>
        <p:spPr>
          <a:xfrm>
            <a:off x="1425040" y="1085575"/>
            <a:ext cx="6031044" cy="4057925"/>
          </a:xfrm>
          <a:prstGeom prst="rect">
            <a:avLst/>
          </a:prstGeom>
        </p:spPr>
      </p:pic>
      <p:sp>
        <p:nvSpPr>
          <p:cNvPr id="12" name="Google Shape;1749;p61">
            <a:extLst>
              <a:ext uri="{FF2B5EF4-FFF2-40B4-BE49-F238E27FC236}">
                <a16:creationId xmlns:a16="http://schemas.microsoft.com/office/drawing/2014/main" id="{3ECBA384-B54D-E54F-B150-702251941D34}"/>
              </a:ext>
            </a:extLst>
          </p:cNvPr>
          <p:cNvSpPr txBox="1">
            <a:spLocks/>
          </p:cNvSpPr>
          <p:nvPr/>
        </p:nvSpPr>
        <p:spPr>
          <a:xfrm flipH="1">
            <a:off x="7451142" y="2571750"/>
            <a:ext cx="1692853"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Clear contact information for every kind of user, even elders can read easily</a:t>
            </a:r>
          </a:p>
        </p:txBody>
      </p:sp>
      <p:cxnSp>
        <p:nvCxnSpPr>
          <p:cNvPr id="13" name="直線箭頭接點 12">
            <a:extLst>
              <a:ext uri="{FF2B5EF4-FFF2-40B4-BE49-F238E27FC236}">
                <a16:creationId xmlns:a16="http://schemas.microsoft.com/office/drawing/2014/main" id="{4F6AA1CB-9AC4-B54E-B103-BA95DC333B3C}"/>
              </a:ext>
            </a:extLst>
          </p:cNvPr>
          <p:cNvCxnSpPr>
            <a:cxnSpLocks/>
          </p:cNvCxnSpPr>
          <p:nvPr/>
        </p:nvCxnSpPr>
        <p:spPr>
          <a:xfrm>
            <a:off x="4750130" y="3004457"/>
            <a:ext cx="2701012" cy="16850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106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Sign Up </a:t>
            </a:r>
            <a:r>
              <a:rPr lang="en" sz="1800" dirty="0"/>
              <a:t>(Funding page)</a:t>
            </a:r>
            <a:endParaRPr sz="1800"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圖片 2" descr="一張含有 文字 的圖片&#10;&#10;自動產生的描述">
            <a:extLst>
              <a:ext uri="{FF2B5EF4-FFF2-40B4-BE49-F238E27FC236}">
                <a16:creationId xmlns:a16="http://schemas.microsoft.com/office/drawing/2014/main" id="{5DE0A462-7291-9E49-9212-744E0F8BC5F6}"/>
              </a:ext>
            </a:extLst>
          </p:cNvPr>
          <p:cNvPicPr>
            <a:picLocks noChangeAspect="1"/>
          </p:cNvPicPr>
          <p:nvPr/>
        </p:nvPicPr>
        <p:blipFill rotWithShape="1">
          <a:blip r:embed="rId3"/>
          <a:srcRect b="9100"/>
          <a:stretch/>
        </p:blipFill>
        <p:spPr>
          <a:xfrm>
            <a:off x="1413162" y="1080948"/>
            <a:ext cx="6297339" cy="4062551"/>
          </a:xfrm>
          <a:prstGeom prst="rect">
            <a:avLst/>
          </a:prstGeom>
        </p:spPr>
      </p:pic>
      <p:sp>
        <p:nvSpPr>
          <p:cNvPr id="12" name="Google Shape;1749;p61">
            <a:extLst>
              <a:ext uri="{FF2B5EF4-FFF2-40B4-BE49-F238E27FC236}">
                <a16:creationId xmlns:a16="http://schemas.microsoft.com/office/drawing/2014/main" id="{2F61A68E-C9D4-5B45-97F0-DC8F8B615257}"/>
              </a:ext>
            </a:extLst>
          </p:cNvPr>
          <p:cNvSpPr txBox="1">
            <a:spLocks/>
          </p:cNvSpPr>
          <p:nvPr/>
        </p:nvSpPr>
        <p:spPr>
          <a:xfrm flipH="1">
            <a:off x="7065812" y="2418562"/>
            <a:ext cx="2078183" cy="1643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Intuitive user experience </a:t>
            </a:r>
          </a:p>
          <a:p>
            <a:pPr algn="l"/>
            <a:r>
              <a:rPr lang="en" sz="1400" dirty="0"/>
              <a:t>(data validations, and messages) for new members’ registration</a:t>
            </a:r>
          </a:p>
        </p:txBody>
      </p:sp>
      <p:cxnSp>
        <p:nvCxnSpPr>
          <p:cNvPr id="13" name="直線箭頭接點 12">
            <a:extLst>
              <a:ext uri="{FF2B5EF4-FFF2-40B4-BE49-F238E27FC236}">
                <a16:creationId xmlns:a16="http://schemas.microsoft.com/office/drawing/2014/main" id="{9842A961-C010-B645-BFFB-6C16C34D1798}"/>
              </a:ext>
            </a:extLst>
          </p:cNvPr>
          <p:cNvCxnSpPr>
            <a:cxnSpLocks/>
            <a:endCxn id="12" idx="3"/>
          </p:cNvCxnSpPr>
          <p:nvPr/>
        </p:nvCxnSpPr>
        <p:spPr>
          <a:xfrm flipV="1">
            <a:off x="4959350" y="3240557"/>
            <a:ext cx="2106462" cy="19479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5167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Job Application</a:t>
            </a:r>
            <a:endParaRPr sz="1800"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Google Shape;1749;p61">
            <a:extLst>
              <a:ext uri="{FF2B5EF4-FFF2-40B4-BE49-F238E27FC236}">
                <a16:creationId xmlns:a16="http://schemas.microsoft.com/office/drawing/2014/main" id="{2F61A68E-C9D4-5B45-97F0-DC8F8B615257}"/>
              </a:ext>
            </a:extLst>
          </p:cNvPr>
          <p:cNvSpPr txBox="1">
            <a:spLocks/>
          </p:cNvSpPr>
          <p:nvPr/>
        </p:nvSpPr>
        <p:spPr>
          <a:xfrm flipH="1">
            <a:off x="7061200" y="2418058"/>
            <a:ext cx="2163490" cy="1643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Use </a:t>
            </a:r>
            <a:r>
              <a:rPr lang="en" altLang="zh-TW" sz="1400" dirty="0"/>
              <a:t>messages to interact with applicants, </a:t>
            </a:r>
            <a:r>
              <a:rPr lang="en" sz="1400" dirty="0"/>
              <a:t>throwing Java Swing Alert Dialog: </a:t>
            </a:r>
          </a:p>
          <a:p>
            <a:pPr algn="l"/>
            <a:endParaRPr lang="en" sz="1400" dirty="0"/>
          </a:p>
          <a:p>
            <a:pPr algn="l"/>
            <a:r>
              <a:rPr lang="en" sz="1400" dirty="0"/>
              <a:t>double confirmations at important steps</a:t>
            </a:r>
          </a:p>
        </p:txBody>
      </p:sp>
      <p:pic>
        <p:nvPicPr>
          <p:cNvPr id="4" name="圖片 3">
            <a:extLst>
              <a:ext uri="{FF2B5EF4-FFF2-40B4-BE49-F238E27FC236}">
                <a16:creationId xmlns:a16="http://schemas.microsoft.com/office/drawing/2014/main" id="{EABB1290-EDFD-994E-A35F-562B45B80B28}"/>
              </a:ext>
            </a:extLst>
          </p:cNvPr>
          <p:cNvPicPr>
            <a:picLocks noChangeAspect="1"/>
          </p:cNvPicPr>
          <p:nvPr/>
        </p:nvPicPr>
        <p:blipFill rotWithShape="1">
          <a:blip r:embed="rId3"/>
          <a:srcRect l="16406" r="18413"/>
          <a:stretch/>
        </p:blipFill>
        <p:spPr>
          <a:xfrm>
            <a:off x="1377538" y="1081452"/>
            <a:ext cx="5671630" cy="4062047"/>
          </a:xfrm>
          <a:prstGeom prst="rect">
            <a:avLst/>
          </a:prstGeom>
        </p:spPr>
      </p:pic>
      <p:cxnSp>
        <p:nvCxnSpPr>
          <p:cNvPr id="13" name="直線箭頭接點 12">
            <a:extLst>
              <a:ext uri="{FF2B5EF4-FFF2-40B4-BE49-F238E27FC236}">
                <a16:creationId xmlns:a16="http://schemas.microsoft.com/office/drawing/2014/main" id="{9842A961-C010-B645-BFFB-6C16C34D1798}"/>
              </a:ext>
            </a:extLst>
          </p:cNvPr>
          <p:cNvCxnSpPr>
            <a:cxnSpLocks/>
          </p:cNvCxnSpPr>
          <p:nvPr/>
        </p:nvCxnSpPr>
        <p:spPr>
          <a:xfrm flipV="1">
            <a:off x="5391397" y="3295650"/>
            <a:ext cx="1657771" cy="872589"/>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204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grpSp>
        <p:nvGrpSpPr>
          <p:cNvPr id="632" name="Google Shape;632;p38"/>
          <p:cNvGrpSpPr/>
          <p:nvPr/>
        </p:nvGrpSpPr>
        <p:grpSpPr>
          <a:xfrm>
            <a:off x="1820487" y="379199"/>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 name="Google Shape;651;p3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spTree>
    <p:extLst>
      <p:ext uri="{BB962C8B-B14F-4D97-AF65-F5344CB8AC3E}">
        <p14:creationId xmlns:p14="http://schemas.microsoft.com/office/powerpoint/2010/main" val="3323859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436" name="Google Shape;436;p36"/>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can give a brief description of the topic you want to talk about. For example, if you want to talk about Mercury, you can say that it’s the smallest planet in the entire Solar System</a:t>
            </a:r>
            <a:endParaRPr/>
          </a:p>
        </p:txBody>
      </p:sp>
      <p:grpSp>
        <p:nvGrpSpPr>
          <p:cNvPr id="437" name="Google Shape;437;p36"/>
          <p:cNvGrpSpPr/>
          <p:nvPr/>
        </p:nvGrpSpPr>
        <p:grpSpPr>
          <a:xfrm>
            <a:off x="1018213" y="1215850"/>
            <a:ext cx="3246799" cy="3041690"/>
            <a:chOff x="521725" y="1038225"/>
            <a:chExt cx="3436494" cy="3219401"/>
          </a:xfrm>
        </p:grpSpPr>
        <p:sp>
          <p:nvSpPr>
            <p:cNvPr id="438" name="Google Shape;438;p36"/>
            <p:cNvSpPr/>
            <p:nvPr/>
          </p:nvSpPr>
          <p:spPr>
            <a:xfrm>
              <a:off x="563515" y="1095454"/>
              <a:ext cx="3278187" cy="3162172"/>
            </a:xfrm>
            <a:custGeom>
              <a:avLst/>
              <a:gdLst/>
              <a:ahLst/>
              <a:cxnLst/>
              <a:rect l="l" t="t" r="r" b="b"/>
              <a:pathLst>
                <a:path w="67307" h="64925" extrusionOk="0">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521725" y="1038225"/>
              <a:ext cx="872258" cy="1788642"/>
            </a:xfrm>
            <a:custGeom>
              <a:avLst/>
              <a:gdLst/>
              <a:ahLst/>
              <a:cxnLst/>
              <a:rect l="l" t="t" r="r" b="b"/>
              <a:pathLst>
                <a:path w="17909" h="36724" extrusionOk="0">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1124511" y="2702356"/>
              <a:ext cx="142316" cy="141439"/>
            </a:xfrm>
            <a:custGeom>
              <a:avLst/>
              <a:gdLst/>
              <a:ahLst/>
              <a:cxnLst/>
              <a:rect l="l" t="t" r="r" b="b"/>
              <a:pathLst>
                <a:path w="2922" h="2904" extrusionOk="0">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127628" y="2741223"/>
              <a:ext cx="392611" cy="327833"/>
            </a:xfrm>
            <a:custGeom>
              <a:avLst/>
              <a:gdLst/>
              <a:ahLst/>
              <a:cxnLst/>
              <a:rect l="l" t="t" r="r" b="b"/>
              <a:pathLst>
                <a:path w="8061" h="6731" extrusionOk="0">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227719" y="2819786"/>
              <a:ext cx="208944" cy="170127"/>
            </a:xfrm>
            <a:custGeom>
              <a:avLst/>
              <a:gdLst/>
              <a:ahLst/>
              <a:cxnLst/>
              <a:rect l="l" t="t" r="r" b="b"/>
              <a:pathLst>
                <a:path w="4290" h="3493" extrusionOk="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1292547" y="2872827"/>
              <a:ext cx="79194" cy="64047"/>
            </a:xfrm>
            <a:custGeom>
              <a:avLst/>
              <a:gdLst/>
              <a:ahLst/>
              <a:cxnLst/>
              <a:rect l="l" t="t" r="r" b="b"/>
              <a:pathLst>
                <a:path w="1626" h="1315" extrusionOk="0">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3473602" y="2855293"/>
              <a:ext cx="441072" cy="834901"/>
            </a:xfrm>
            <a:custGeom>
              <a:avLst/>
              <a:gdLst/>
              <a:ahLst/>
              <a:cxnLst/>
              <a:rect l="l" t="t" r="r" b="b"/>
              <a:pathLst>
                <a:path w="9056" h="17142" extrusionOk="0">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3442820" y="2276473"/>
              <a:ext cx="504730" cy="380630"/>
            </a:xfrm>
            <a:custGeom>
              <a:avLst/>
              <a:gdLst/>
              <a:ahLst/>
              <a:cxnLst/>
              <a:rect l="l" t="t" r="r" b="b"/>
              <a:pathLst>
                <a:path w="10363" h="7815" extrusionOk="0">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3663897" y="1880738"/>
              <a:ext cx="284583" cy="837677"/>
            </a:xfrm>
            <a:custGeom>
              <a:avLst/>
              <a:gdLst/>
              <a:ahLst/>
              <a:cxnLst/>
              <a:rect l="l" t="t" r="r" b="b"/>
              <a:pathLst>
                <a:path w="5843" h="17199" extrusionOk="0">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271764" y="1951946"/>
              <a:ext cx="410827" cy="838457"/>
            </a:xfrm>
            <a:custGeom>
              <a:avLst/>
              <a:gdLst/>
              <a:ahLst/>
              <a:cxnLst/>
              <a:rect l="l" t="t" r="r" b="b"/>
              <a:pathLst>
                <a:path w="8435" h="17215" extrusionOk="0">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3566972" y="2545864"/>
              <a:ext cx="391247" cy="351309"/>
            </a:xfrm>
            <a:custGeom>
              <a:avLst/>
              <a:gdLst/>
              <a:ahLst/>
              <a:cxnLst/>
              <a:rect l="l" t="t" r="r" b="b"/>
              <a:pathLst>
                <a:path w="8033" h="7213" extrusionOk="0">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2063465" y="1316189"/>
              <a:ext cx="620648" cy="413505"/>
            </a:xfrm>
            <a:custGeom>
              <a:avLst/>
              <a:gdLst/>
              <a:ahLst/>
              <a:cxnLst/>
              <a:rect l="l" t="t" r="r" b="b"/>
              <a:pathLst>
                <a:path w="12743" h="8490" extrusionOk="0">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2427105" y="1446915"/>
              <a:ext cx="48949" cy="132526"/>
            </a:xfrm>
            <a:custGeom>
              <a:avLst/>
              <a:gdLst/>
              <a:ahLst/>
              <a:cxnLst/>
              <a:rect l="l" t="t" r="r" b="b"/>
              <a:pathLst>
                <a:path w="1005" h="2721" extrusionOk="0">
                  <a:moveTo>
                    <a:pt x="329" y="0"/>
                  </a:moveTo>
                  <a:lnTo>
                    <a:pt x="1" y="2611"/>
                  </a:lnTo>
                  <a:lnTo>
                    <a:pt x="859" y="2720"/>
                  </a:lnTo>
                  <a:lnTo>
                    <a:pt x="1005" y="73"/>
                  </a:lnTo>
                  <a:lnTo>
                    <a:pt x="329"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389747" y="1484272"/>
              <a:ext cx="132526" cy="48949"/>
            </a:xfrm>
            <a:custGeom>
              <a:avLst/>
              <a:gdLst/>
              <a:ahLst/>
              <a:cxnLst/>
              <a:rect l="l" t="t" r="r" b="b"/>
              <a:pathLst>
                <a:path w="2721" h="1005" extrusionOk="0">
                  <a:moveTo>
                    <a:pt x="92" y="0"/>
                  </a:moveTo>
                  <a:lnTo>
                    <a:pt x="1" y="858"/>
                  </a:lnTo>
                  <a:lnTo>
                    <a:pt x="2630" y="1004"/>
                  </a:lnTo>
                  <a:lnTo>
                    <a:pt x="2721" y="329"/>
                  </a:lnTo>
                  <a:lnTo>
                    <a:pt x="92"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888594" y="3424323"/>
              <a:ext cx="330756" cy="286337"/>
            </a:xfrm>
            <a:custGeom>
              <a:avLst/>
              <a:gdLst/>
              <a:ahLst/>
              <a:cxnLst/>
              <a:rect l="l" t="t" r="r" b="b"/>
              <a:pathLst>
                <a:path w="6791" h="5879" extrusionOk="0">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342373" y="3439470"/>
              <a:ext cx="409950" cy="329002"/>
            </a:xfrm>
            <a:custGeom>
              <a:avLst/>
              <a:gdLst/>
              <a:ahLst/>
              <a:cxnLst/>
              <a:rect l="l" t="t" r="r" b="b"/>
              <a:pathLst>
                <a:path w="8417" h="6755" extrusionOk="0">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368138" y="2631246"/>
              <a:ext cx="1845871" cy="1626065"/>
            </a:xfrm>
            <a:custGeom>
              <a:avLst/>
              <a:gdLst/>
              <a:ahLst/>
              <a:cxnLst/>
              <a:rect l="l" t="t" r="r" b="b"/>
              <a:pathLst>
                <a:path w="37899" h="33386" extrusionOk="0">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2740090" y="2961033"/>
              <a:ext cx="162772" cy="595419"/>
            </a:xfrm>
            <a:custGeom>
              <a:avLst/>
              <a:gdLst/>
              <a:ahLst/>
              <a:cxnLst/>
              <a:rect l="l" t="t" r="r" b="b"/>
              <a:pathLst>
                <a:path w="3342" h="12225" extrusionOk="0">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2871011" y="3293645"/>
              <a:ext cx="292327" cy="98822"/>
            </a:xfrm>
            <a:custGeom>
              <a:avLst/>
              <a:gdLst/>
              <a:ahLst/>
              <a:cxnLst/>
              <a:rect l="l" t="t" r="r" b="b"/>
              <a:pathLst>
                <a:path w="6002" h="2029" extrusionOk="0">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2502696" y="3313176"/>
              <a:ext cx="112070" cy="907861"/>
            </a:xfrm>
            <a:custGeom>
              <a:avLst/>
              <a:gdLst/>
              <a:ahLst/>
              <a:cxnLst/>
              <a:rect l="l" t="t" r="r" b="b"/>
              <a:pathLst>
                <a:path w="2301" h="18640" extrusionOk="0">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643165" y="3163795"/>
              <a:ext cx="244548" cy="296126"/>
            </a:xfrm>
            <a:custGeom>
              <a:avLst/>
              <a:gdLst/>
              <a:ahLst/>
              <a:cxnLst/>
              <a:rect l="l" t="t" r="r" b="b"/>
              <a:pathLst>
                <a:path w="5021" h="6080" fill="none" extrusionOk="0">
                  <a:moveTo>
                    <a:pt x="1" y="5295"/>
                  </a:moveTo>
                  <a:cubicBezTo>
                    <a:pt x="1" y="5295"/>
                    <a:pt x="1461" y="6080"/>
                    <a:pt x="2118" y="5496"/>
                  </a:cubicBezTo>
                  <a:cubicBezTo>
                    <a:pt x="2794" y="4912"/>
                    <a:pt x="5021" y="1"/>
                    <a:pt x="5021"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2652078" y="3163795"/>
              <a:ext cx="244548" cy="297052"/>
            </a:xfrm>
            <a:custGeom>
              <a:avLst/>
              <a:gdLst/>
              <a:ahLst/>
              <a:cxnLst/>
              <a:rect l="l" t="t" r="r" b="b"/>
              <a:pathLst>
                <a:path w="5021" h="6099" fill="none" extrusionOk="0">
                  <a:moveTo>
                    <a:pt x="5020" y="5295"/>
                  </a:moveTo>
                  <a:cubicBezTo>
                    <a:pt x="5020" y="5295"/>
                    <a:pt x="3560" y="6098"/>
                    <a:pt x="2903" y="5514"/>
                  </a:cubicBezTo>
                  <a:cubicBezTo>
                    <a:pt x="2227" y="4930"/>
                    <a:pt x="0" y="1"/>
                    <a:pt x="0"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2554276" y="2881058"/>
              <a:ext cx="418814" cy="282781"/>
            </a:xfrm>
            <a:custGeom>
              <a:avLst/>
              <a:gdLst/>
              <a:ahLst/>
              <a:cxnLst/>
              <a:rect l="l" t="t" r="r" b="b"/>
              <a:pathLst>
                <a:path w="8599" h="5806" fill="none" extrusionOk="0">
                  <a:moveTo>
                    <a:pt x="2008" y="5806"/>
                  </a:moveTo>
                  <a:cubicBezTo>
                    <a:pt x="2008" y="5806"/>
                    <a:pt x="0" y="1"/>
                    <a:pt x="4290" y="1"/>
                  </a:cubicBezTo>
                  <a:cubicBezTo>
                    <a:pt x="8598" y="1"/>
                    <a:pt x="6846" y="5806"/>
                    <a:pt x="6846" y="5806"/>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2462660" y="2572555"/>
              <a:ext cx="317459" cy="308546"/>
            </a:xfrm>
            <a:custGeom>
              <a:avLst/>
              <a:gdLst/>
              <a:ahLst/>
              <a:cxnLst/>
              <a:rect l="l" t="t" r="r" b="b"/>
              <a:pathLst>
                <a:path w="6518" h="6335" fill="none" extrusionOk="0">
                  <a:moveTo>
                    <a:pt x="6518" y="6335"/>
                  </a:moveTo>
                  <a:cubicBezTo>
                    <a:pt x="6518" y="6335"/>
                    <a:pt x="5605" y="0"/>
                    <a:pt x="1" y="1479"/>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856270" y="2708591"/>
              <a:ext cx="295250" cy="599315"/>
            </a:xfrm>
            <a:custGeom>
              <a:avLst/>
              <a:gdLst/>
              <a:ahLst/>
              <a:cxnLst/>
              <a:rect l="l" t="t" r="r" b="b"/>
              <a:pathLst>
                <a:path w="6062" h="12305" fill="none" extrusionOk="0">
                  <a:moveTo>
                    <a:pt x="5843" y="12304"/>
                  </a:moveTo>
                  <a:cubicBezTo>
                    <a:pt x="5843" y="12304"/>
                    <a:pt x="1" y="3597"/>
                    <a:pt x="6062" y="0"/>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2037651" y="3218492"/>
              <a:ext cx="209480" cy="174364"/>
            </a:xfrm>
            <a:custGeom>
              <a:avLst/>
              <a:gdLst/>
              <a:ahLst/>
              <a:cxnLst/>
              <a:rect l="l" t="t" r="r" b="b"/>
              <a:pathLst>
                <a:path w="4301" h="3580" extrusionOk="0">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2092786" y="3260233"/>
              <a:ext cx="106518" cy="89422"/>
            </a:xfrm>
            <a:custGeom>
              <a:avLst/>
              <a:gdLst/>
              <a:ahLst/>
              <a:cxnLst/>
              <a:rect l="l" t="t" r="r" b="b"/>
              <a:pathLst>
                <a:path w="2187" h="1836" extrusionOk="0">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980763" y="2496964"/>
              <a:ext cx="528206" cy="818926"/>
            </a:xfrm>
            <a:custGeom>
              <a:avLst/>
              <a:gdLst/>
              <a:ahLst/>
              <a:cxnLst/>
              <a:rect l="l" t="t" r="r" b="b"/>
              <a:pathLst>
                <a:path w="10845" h="16814" extrusionOk="0">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2379080" y="2545864"/>
              <a:ext cx="266806" cy="769149"/>
            </a:xfrm>
            <a:custGeom>
              <a:avLst/>
              <a:gdLst/>
              <a:ahLst/>
              <a:cxnLst/>
              <a:rect l="l" t="t" r="r" b="b"/>
              <a:pathLst>
                <a:path w="5478" h="15792" extrusionOk="0">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2038577" y="2478310"/>
              <a:ext cx="561082" cy="575303"/>
            </a:xfrm>
            <a:custGeom>
              <a:avLst/>
              <a:gdLst/>
              <a:ahLst/>
              <a:cxnLst/>
              <a:rect l="l" t="t" r="r" b="b"/>
              <a:pathLst>
                <a:path w="11520" h="11812" extrusionOk="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2348883" y="2961082"/>
              <a:ext cx="184982" cy="353939"/>
            </a:xfrm>
            <a:custGeom>
              <a:avLst/>
              <a:gdLst/>
              <a:ahLst/>
              <a:cxnLst/>
              <a:rect l="l" t="t" r="r" b="b"/>
              <a:pathLst>
                <a:path w="3798" h="7267" extrusionOk="0">
                  <a:moveTo>
                    <a:pt x="1534" y="1"/>
                  </a:moveTo>
                  <a:lnTo>
                    <a:pt x="0" y="1078"/>
                  </a:lnTo>
                  <a:lnTo>
                    <a:pt x="3286" y="7266"/>
                  </a:lnTo>
                  <a:lnTo>
                    <a:pt x="3797" y="841"/>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2361546" y="2999559"/>
              <a:ext cx="172903" cy="39061"/>
            </a:xfrm>
            <a:custGeom>
              <a:avLst/>
              <a:gdLst/>
              <a:ahLst/>
              <a:cxnLst/>
              <a:rect l="l" t="t" r="r" b="b"/>
              <a:pathLst>
                <a:path w="3550" h="802" extrusionOk="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2161267" y="2086179"/>
              <a:ext cx="329002" cy="598292"/>
            </a:xfrm>
            <a:custGeom>
              <a:avLst/>
              <a:gdLst/>
              <a:ahLst/>
              <a:cxnLst/>
              <a:rect l="l" t="t" r="r" b="b"/>
              <a:pathLst>
                <a:path w="6755" h="12284" extrusionOk="0">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2251081" y="2324497"/>
              <a:ext cx="239190" cy="346780"/>
            </a:xfrm>
            <a:custGeom>
              <a:avLst/>
              <a:gdLst/>
              <a:ahLst/>
              <a:cxnLst/>
              <a:rect l="l" t="t" r="r" b="b"/>
              <a:pathLst>
                <a:path w="4911" h="7120" extrusionOk="0">
                  <a:moveTo>
                    <a:pt x="0" y="0"/>
                  </a:moveTo>
                  <a:cubicBezTo>
                    <a:pt x="0" y="0"/>
                    <a:pt x="347" y="6554"/>
                    <a:pt x="4911" y="7120"/>
                  </a:cubicBezTo>
                  <a:lnTo>
                    <a:pt x="4801" y="0"/>
                  </a:ln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2161267" y="2630320"/>
              <a:ext cx="49" cy="49"/>
            </a:xfrm>
            <a:custGeom>
              <a:avLst/>
              <a:gdLst/>
              <a:ahLst/>
              <a:cxnLst/>
              <a:rect l="l" t="t" r="r" b="b"/>
              <a:pathLst>
                <a:path w="1" h="1" extrusionOk="0">
                  <a:moveTo>
                    <a:pt x="0" y="1"/>
                  </a:move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2161267" y="2630320"/>
              <a:ext cx="329002" cy="369038"/>
            </a:xfrm>
            <a:custGeom>
              <a:avLst/>
              <a:gdLst/>
              <a:ahLst/>
              <a:cxnLst/>
              <a:rect l="l" t="t" r="r" b="b"/>
              <a:pathLst>
                <a:path w="6755" h="7577" extrusionOk="0">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2139934" y="1863837"/>
              <a:ext cx="509503" cy="597075"/>
            </a:xfrm>
            <a:custGeom>
              <a:avLst/>
              <a:gdLst/>
              <a:ahLst/>
              <a:cxnLst/>
              <a:rect l="l" t="t" r="r" b="b"/>
              <a:pathLst>
                <a:path w="10461" h="12259" extrusionOk="0">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1673135" y="1625617"/>
              <a:ext cx="1043846" cy="853068"/>
            </a:xfrm>
            <a:custGeom>
              <a:avLst/>
              <a:gdLst/>
              <a:ahLst/>
              <a:cxnLst/>
              <a:rect l="l" t="t" r="r" b="b"/>
              <a:pathLst>
                <a:path w="21432" h="17515" extrusionOk="0">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2001219" y="2063872"/>
              <a:ext cx="276985" cy="235196"/>
            </a:xfrm>
            <a:custGeom>
              <a:avLst/>
              <a:gdLst/>
              <a:ahLst/>
              <a:cxnLst/>
              <a:rect l="l" t="t" r="r" b="b"/>
              <a:pathLst>
                <a:path w="5687" h="4829" extrusionOk="0">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1303262" y="3455446"/>
              <a:ext cx="1316301" cy="509844"/>
            </a:xfrm>
            <a:custGeom>
              <a:avLst/>
              <a:gdLst/>
              <a:ahLst/>
              <a:cxnLst/>
              <a:rect l="l" t="t" r="r" b="b"/>
              <a:pathLst>
                <a:path w="27026" h="10468" extrusionOk="0">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1734456" y="3443902"/>
              <a:ext cx="1580039" cy="538142"/>
            </a:xfrm>
            <a:custGeom>
              <a:avLst/>
              <a:gdLst/>
              <a:ahLst/>
              <a:cxnLst/>
              <a:rect l="l" t="t" r="r" b="b"/>
              <a:pathLst>
                <a:path w="32441" h="11049" extrusionOk="0">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2634300" y="3470739"/>
              <a:ext cx="305867" cy="96144"/>
            </a:xfrm>
            <a:custGeom>
              <a:avLst/>
              <a:gdLst/>
              <a:ahLst/>
              <a:cxnLst/>
              <a:rect l="l" t="t" r="r" b="b"/>
              <a:pathLst>
                <a:path w="6280" h="1974" extrusionOk="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2399537" y="2097722"/>
              <a:ext cx="38282" cy="63365"/>
            </a:xfrm>
            <a:custGeom>
              <a:avLst/>
              <a:gdLst/>
              <a:ahLst/>
              <a:cxnLst/>
              <a:rect l="l" t="t" r="r" b="b"/>
              <a:pathLst>
                <a:path w="786" h="1301" extrusionOk="0">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2556906" y="2084377"/>
              <a:ext cx="37405" cy="63268"/>
            </a:xfrm>
            <a:custGeom>
              <a:avLst/>
              <a:gdLst/>
              <a:ahLst/>
              <a:cxnLst/>
              <a:rect l="l" t="t" r="r" b="b"/>
              <a:pathLst>
                <a:path w="768" h="1299" extrusionOk="0">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591585" y="2181350"/>
              <a:ext cx="49874" cy="44565"/>
            </a:xfrm>
            <a:custGeom>
              <a:avLst/>
              <a:gdLst/>
              <a:ahLst/>
              <a:cxnLst/>
              <a:rect l="l" t="t" r="r" b="b"/>
              <a:pathLst>
                <a:path w="1024" h="915" extrusionOk="0">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2328426" y="2200638"/>
              <a:ext cx="100527" cy="45296"/>
            </a:xfrm>
            <a:custGeom>
              <a:avLst/>
              <a:gdLst/>
              <a:ahLst/>
              <a:cxnLst/>
              <a:rect l="l" t="t" r="r" b="b"/>
              <a:pathLst>
                <a:path w="2064" h="930" extrusionOk="0">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2474252" y="2079701"/>
              <a:ext cx="70281" cy="214935"/>
            </a:xfrm>
            <a:custGeom>
              <a:avLst/>
              <a:gdLst/>
              <a:ahLst/>
              <a:cxnLst/>
              <a:rect l="l" t="t" r="r" b="b"/>
              <a:pathLst>
                <a:path w="1443" h="4413" extrusionOk="0">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2091910" y="2114623"/>
              <a:ext cx="80753" cy="129994"/>
            </a:xfrm>
            <a:custGeom>
              <a:avLst/>
              <a:gdLst/>
              <a:ahLst/>
              <a:cxnLst/>
              <a:rect l="l" t="t" r="r" b="b"/>
              <a:pathLst>
                <a:path w="1658" h="2669" extrusionOk="0">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2411714" y="2340180"/>
              <a:ext cx="78659" cy="28979"/>
            </a:xfrm>
            <a:custGeom>
              <a:avLst/>
              <a:gdLst/>
              <a:ahLst/>
              <a:cxnLst/>
              <a:rect l="l" t="t" r="r" b="b"/>
              <a:pathLst>
                <a:path w="1615" h="595" extrusionOk="0">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1602901" y="3597131"/>
              <a:ext cx="894613" cy="224189"/>
            </a:xfrm>
            <a:custGeom>
              <a:avLst/>
              <a:gdLst/>
              <a:ahLst/>
              <a:cxnLst/>
              <a:rect l="l" t="t" r="r" b="b"/>
              <a:pathLst>
                <a:path w="18368" h="4603" extrusionOk="0">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2629819" y="3549935"/>
              <a:ext cx="468980" cy="49825"/>
            </a:xfrm>
            <a:custGeom>
              <a:avLst/>
              <a:gdLst/>
              <a:ahLst/>
              <a:cxnLst/>
              <a:rect l="l" t="t" r="r" b="b"/>
              <a:pathLst>
                <a:path w="9629" h="1023" extrusionOk="0">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1763388" y="2853977"/>
              <a:ext cx="150742" cy="756437"/>
            </a:xfrm>
            <a:custGeom>
              <a:avLst/>
              <a:gdLst/>
              <a:ahLst/>
              <a:cxnLst/>
              <a:rect l="l" t="t" r="r" b="b"/>
              <a:pathLst>
                <a:path w="3095" h="15531" extrusionOk="0">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1711370" y="2765138"/>
              <a:ext cx="67603" cy="25278"/>
            </a:xfrm>
            <a:custGeom>
              <a:avLst/>
              <a:gdLst/>
              <a:ahLst/>
              <a:cxnLst/>
              <a:rect l="l" t="t" r="r" b="b"/>
              <a:pathLst>
                <a:path w="1388" h="519" extrusionOk="0">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2813002" y="2751159"/>
              <a:ext cx="48949" cy="34094"/>
            </a:xfrm>
            <a:custGeom>
              <a:avLst/>
              <a:gdLst/>
              <a:ahLst/>
              <a:cxnLst/>
              <a:rect l="l" t="t" r="r" b="b"/>
              <a:pathLst>
                <a:path w="1005" h="700" extrusionOk="0">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1395706" y="3346978"/>
              <a:ext cx="401086" cy="124198"/>
            </a:xfrm>
            <a:custGeom>
              <a:avLst/>
              <a:gdLst/>
              <a:ahLst/>
              <a:cxnLst/>
              <a:rect l="l" t="t" r="r" b="b"/>
              <a:pathLst>
                <a:path w="8235" h="2550" extrusionOk="0">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CENTER</a:t>
            </a:r>
            <a:endParaRPr/>
          </a:p>
        </p:txBody>
      </p:sp>
      <p:sp>
        <p:nvSpPr>
          <p:cNvPr id="498" name="Google Shape;498;p37"/>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7"/>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7"/>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631"/>
        <p:cNvGrpSpPr/>
        <p:nvPr/>
      </p:nvGrpSpPr>
      <p:grpSpPr>
        <a:xfrm>
          <a:off x="0" y="0"/>
          <a:ext cx="0" cy="0"/>
          <a:chOff x="0" y="0"/>
          <a:chExt cx="0" cy="0"/>
        </a:xfrm>
      </p:grpSpPr>
      <p:grpSp>
        <p:nvGrpSpPr>
          <p:cNvPr id="632" name="Google Shape;632;p38"/>
          <p:cNvGrpSpPr/>
          <p:nvPr/>
        </p:nvGrpSpPr>
        <p:grpSpPr>
          <a:xfrm>
            <a:off x="1820484" y="313884"/>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 name="Google Shape;651;p3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55"/>
        <p:cNvGrpSpPr/>
        <p:nvPr/>
      </p:nvGrpSpPr>
      <p:grpSpPr>
        <a:xfrm>
          <a:off x="0" y="0"/>
          <a:ext cx="0" cy="0"/>
          <a:chOff x="0" y="0"/>
          <a:chExt cx="0" cy="0"/>
        </a:xfrm>
      </p:grpSpPr>
      <p:grpSp>
        <p:nvGrpSpPr>
          <p:cNvPr id="656" name="Google Shape;656;p39"/>
          <p:cNvGrpSpPr/>
          <p:nvPr/>
        </p:nvGrpSpPr>
        <p:grpSpPr>
          <a:xfrm flipH="1">
            <a:off x="3924349" y="2760450"/>
            <a:ext cx="4831101" cy="1791891"/>
            <a:chOff x="2362210" y="890537"/>
            <a:chExt cx="5048700" cy="1872600"/>
          </a:xfrm>
        </p:grpSpPr>
        <p:sp>
          <p:nvSpPr>
            <p:cNvPr id="657" name="Google Shape;657;p39"/>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9"/>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grpSp>
        <p:nvGrpSpPr>
          <p:cNvPr id="663" name="Google Shape;663;p39"/>
          <p:cNvGrpSpPr/>
          <p:nvPr/>
        </p:nvGrpSpPr>
        <p:grpSpPr>
          <a:xfrm>
            <a:off x="-25" y="0"/>
            <a:ext cx="9144020" cy="342900"/>
            <a:chOff x="-25" y="0"/>
            <a:chExt cx="9144020" cy="342900"/>
          </a:xfrm>
        </p:grpSpPr>
        <p:sp>
          <p:nvSpPr>
            <p:cNvPr id="664" name="Google Shape;664;p3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39"/>
            <p:cNvGrpSpPr/>
            <p:nvPr/>
          </p:nvGrpSpPr>
          <p:grpSpPr>
            <a:xfrm>
              <a:off x="215975" y="111150"/>
              <a:ext cx="642950" cy="120600"/>
              <a:chOff x="215975" y="152625"/>
              <a:chExt cx="642950" cy="120600"/>
            </a:xfrm>
          </p:grpSpPr>
          <p:sp>
            <p:nvSpPr>
              <p:cNvPr id="666" name="Google Shape;666;p3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sp>
        <p:nvSpPr>
          <p:cNvPr id="673" name="Google Shape;673;p40"/>
          <p:cNvSpPr txBox="1"/>
          <p:nvPr/>
        </p:nvSpPr>
        <p:spPr>
          <a:xfrm>
            <a:off x="6057899" y="1261625"/>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674" name="Google Shape;674;p40"/>
          <p:cNvSpPr txBox="1"/>
          <p:nvPr/>
        </p:nvSpPr>
        <p:spPr>
          <a:xfrm>
            <a:off x="6057910" y="1602025"/>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Venus is the second planet from the Sun</a:t>
            </a:r>
            <a:endParaRPr>
              <a:latin typeface="Montserrat"/>
              <a:ea typeface="Montserrat"/>
              <a:cs typeface="Montserrat"/>
              <a:sym typeface="Montserrat"/>
            </a:endParaRPr>
          </a:p>
        </p:txBody>
      </p:sp>
      <p:sp>
        <p:nvSpPr>
          <p:cNvPr id="675" name="Google Shape;675;p4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grpSp>
        <p:nvGrpSpPr>
          <p:cNvPr id="676" name="Google Shape;676;p40"/>
          <p:cNvGrpSpPr/>
          <p:nvPr/>
        </p:nvGrpSpPr>
        <p:grpSpPr>
          <a:xfrm>
            <a:off x="714291" y="1714516"/>
            <a:ext cx="3539470" cy="2327461"/>
            <a:chOff x="235800" y="830650"/>
            <a:chExt cx="6978450" cy="4588844"/>
          </a:xfrm>
        </p:grpSpPr>
        <p:sp>
          <p:nvSpPr>
            <p:cNvPr id="677" name="Google Shape;677;p4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40"/>
          <p:cNvSpPr/>
          <p:nvPr/>
        </p:nvSpPr>
        <p:spPr>
          <a:xfrm>
            <a:off x="5226413" y="1415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txBox="1"/>
          <p:nvPr/>
        </p:nvSpPr>
        <p:spPr>
          <a:xfrm>
            <a:off x="6057899" y="2388150"/>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685" name="Google Shape;685;p40"/>
          <p:cNvSpPr txBox="1"/>
          <p:nvPr/>
        </p:nvSpPr>
        <p:spPr>
          <a:xfrm>
            <a:off x="6057910" y="2728550"/>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Despite being red, Mars is actually a cold place</a:t>
            </a:r>
            <a:endParaRPr>
              <a:latin typeface="Montserrat"/>
              <a:ea typeface="Montserrat"/>
              <a:cs typeface="Montserrat"/>
              <a:sym typeface="Montserrat"/>
            </a:endParaRPr>
          </a:p>
        </p:txBody>
      </p:sp>
      <p:sp>
        <p:nvSpPr>
          <p:cNvPr id="686" name="Google Shape;686;p40"/>
          <p:cNvSpPr/>
          <p:nvPr/>
        </p:nvSpPr>
        <p:spPr>
          <a:xfrm>
            <a:off x="5226413" y="2542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txBox="1"/>
          <p:nvPr/>
        </p:nvSpPr>
        <p:spPr>
          <a:xfrm>
            <a:off x="6057899" y="3514675"/>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SUN</a:t>
            </a:r>
            <a:endParaRPr sz="1800">
              <a:solidFill>
                <a:schemeClr val="dk1"/>
              </a:solidFill>
              <a:latin typeface="Alata"/>
              <a:ea typeface="Alata"/>
              <a:cs typeface="Alata"/>
              <a:sym typeface="Alata"/>
            </a:endParaRPr>
          </a:p>
        </p:txBody>
      </p:sp>
      <p:sp>
        <p:nvSpPr>
          <p:cNvPr id="688" name="Google Shape;688;p40"/>
          <p:cNvSpPr txBox="1"/>
          <p:nvPr/>
        </p:nvSpPr>
        <p:spPr>
          <a:xfrm>
            <a:off x="6057910" y="3855075"/>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It’s the star at the center of the Solar System</a:t>
            </a:r>
            <a:endParaRPr>
              <a:latin typeface="Montserrat"/>
              <a:ea typeface="Montserrat"/>
              <a:cs typeface="Montserrat"/>
              <a:sym typeface="Montserrat"/>
            </a:endParaRPr>
          </a:p>
        </p:txBody>
      </p:sp>
      <p:sp>
        <p:nvSpPr>
          <p:cNvPr id="689" name="Google Shape;689;p40"/>
          <p:cNvSpPr/>
          <p:nvPr/>
        </p:nvSpPr>
        <p:spPr>
          <a:xfrm>
            <a:off x="5226413" y="366891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40"/>
          <p:cNvCxnSpPr>
            <a:stCxn id="683" idx="2"/>
          </p:cNvCxnSpPr>
          <p:nvPr/>
        </p:nvCxnSpPr>
        <p:spPr>
          <a:xfrm flipH="1">
            <a:off x="2371613" y="1734913"/>
            <a:ext cx="2854800" cy="960600"/>
          </a:xfrm>
          <a:prstGeom prst="bentConnector3">
            <a:avLst>
              <a:gd name="adj1" fmla="val 75640"/>
            </a:avLst>
          </a:prstGeom>
          <a:noFill/>
          <a:ln w="9525" cap="flat" cmpd="sng">
            <a:solidFill>
              <a:schemeClr val="dk2"/>
            </a:solidFill>
            <a:prstDash val="dot"/>
            <a:round/>
            <a:headEnd type="none" w="med" len="med"/>
            <a:tailEnd type="oval" w="med" len="med"/>
          </a:ln>
        </p:spPr>
      </p:cxnSp>
      <p:cxnSp>
        <p:nvCxnSpPr>
          <p:cNvPr id="691" name="Google Shape;691;p40"/>
          <p:cNvCxnSpPr>
            <a:stCxn id="686" idx="2"/>
          </p:cNvCxnSpPr>
          <p:nvPr/>
        </p:nvCxnSpPr>
        <p:spPr>
          <a:xfrm rot="10800000">
            <a:off x="3933713" y="2486138"/>
            <a:ext cx="1292700" cy="375300"/>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2" name="Google Shape;692;p40"/>
          <p:cNvCxnSpPr>
            <a:stCxn id="689" idx="2"/>
          </p:cNvCxnSpPr>
          <p:nvPr/>
        </p:nvCxnSpPr>
        <p:spPr>
          <a:xfrm rot="10800000">
            <a:off x="1743113" y="3429063"/>
            <a:ext cx="3483300" cy="558900"/>
          </a:xfrm>
          <a:prstGeom prst="bentConnector3">
            <a:avLst>
              <a:gd name="adj1" fmla="val 50000"/>
            </a:avLst>
          </a:prstGeom>
          <a:noFill/>
          <a:ln w="9525" cap="flat" cmpd="sng">
            <a:solidFill>
              <a:schemeClr val="dk2"/>
            </a:solidFill>
            <a:prstDash val="dot"/>
            <a:round/>
            <a:headEnd type="none" w="med" len="med"/>
            <a:tailEnd type="oval" w="med" len="med"/>
          </a:ln>
        </p:spPr>
      </p:cxnSp>
      <p:grpSp>
        <p:nvGrpSpPr>
          <p:cNvPr id="693" name="Google Shape;693;p40"/>
          <p:cNvGrpSpPr/>
          <p:nvPr/>
        </p:nvGrpSpPr>
        <p:grpSpPr>
          <a:xfrm>
            <a:off x="5367198" y="2702607"/>
            <a:ext cx="356556" cy="351285"/>
            <a:chOff x="-25465200" y="3916150"/>
            <a:chExt cx="299300" cy="294875"/>
          </a:xfrm>
        </p:grpSpPr>
        <p:sp>
          <p:nvSpPr>
            <p:cNvPr id="694" name="Google Shape;694;p4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0"/>
          <p:cNvGrpSpPr/>
          <p:nvPr/>
        </p:nvGrpSpPr>
        <p:grpSpPr>
          <a:xfrm>
            <a:off x="5369082" y="1590404"/>
            <a:ext cx="352803" cy="289039"/>
            <a:chOff x="-26981375" y="3951875"/>
            <a:chExt cx="296150" cy="242625"/>
          </a:xfrm>
        </p:grpSpPr>
        <p:sp>
          <p:nvSpPr>
            <p:cNvPr id="697" name="Google Shape;697;p4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0"/>
          <p:cNvGrpSpPr/>
          <p:nvPr/>
        </p:nvGrpSpPr>
        <p:grpSpPr>
          <a:xfrm>
            <a:off x="5369538" y="3811573"/>
            <a:ext cx="351880" cy="352803"/>
            <a:chOff x="-23615075" y="3148525"/>
            <a:chExt cx="295375" cy="296150"/>
          </a:xfrm>
        </p:grpSpPr>
        <p:sp>
          <p:nvSpPr>
            <p:cNvPr id="701" name="Google Shape;701;p4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7773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50"/>
          <p:cNvSpPr txBox="1">
            <a:spLocks noGrp="1"/>
          </p:cNvSpPr>
          <p:nvPr>
            <p:ph type="title"/>
          </p:nvPr>
        </p:nvSpPr>
        <p:spPr>
          <a:xfrm>
            <a:off x="491434" y="434587"/>
            <a:ext cx="2315147" cy="74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Background</a:t>
            </a:r>
            <a:endParaRPr dirty="0"/>
          </a:p>
        </p:txBody>
      </p:sp>
      <p:sp>
        <p:nvSpPr>
          <p:cNvPr id="1735" name="Google Shape;1735;p50"/>
          <p:cNvSpPr txBox="1">
            <a:spLocks noGrp="1"/>
          </p:cNvSpPr>
          <p:nvPr>
            <p:ph type="subTitle" idx="1"/>
          </p:nvPr>
        </p:nvSpPr>
        <p:spPr>
          <a:xfrm>
            <a:off x="190830" y="1176787"/>
            <a:ext cx="4381170" cy="4125733"/>
          </a:xfrm>
          <a:prstGeom prst="rect">
            <a:avLst/>
          </a:prstGeom>
        </p:spPr>
        <p:txBody>
          <a:bodyPr spcFirstLastPara="1" wrap="square" lIns="91425" tIns="91425" rIns="91425" bIns="91425" anchor="t" anchorCtr="0">
            <a:noAutofit/>
          </a:bodyPr>
          <a:lstStyle/>
          <a:p>
            <a:pPr marL="0" indent="0" algn="l">
              <a:lnSpc>
                <a:spcPct val="150000"/>
              </a:lnSpc>
            </a:pPr>
            <a:r>
              <a:rPr lang="en" altLang="zh-TW" dirty="0"/>
              <a:t>The future of the Long-term care system and old age homes may look quite different today. With aging infrastructure in some countries and increased demand for organizations interested in delivering resources and services. </a:t>
            </a:r>
          </a:p>
          <a:p>
            <a:pPr marL="0" indent="0" algn="l">
              <a:lnSpc>
                <a:spcPct val="150000"/>
              </a:lnSpc>
            </a:pPr>
            <a:endParaRPr lang="en" altLang="zh-TW" b="1" dirty="0"/>
          </a:p>
          <a:p>
            <a:pPr marL="0" indent="0" algn="l">
              <a:lnSpc>
                <a:spcPct val="150000"/>
              </a:lnSpc>
            </a:pPr>
            <a:r>
              <a:rPr lang="en" altLang="zh-TW" b="1" dirty="0"/>
              <a:t>Health Plus </a:t>
            </a:r>
            <a:r>
              <a:rPr lang="en" altLang="zh-TW" dirty="0"/>
              <a:t>would act as a bridge between enterprises and global members. Users will be able to offer services and easily connect to medical support. </a:t>
            </a:r>
            <a:r>
              <a:rPr lang="en" altLang="zh-TW" b="1" dirty="0"/>
              <a:t>Health Plus</a:t>
            </a:r>
            <a:r>
              <a:rPr lang="en" altLang="zh-TW" dirty="0"/>
              <a:t> also keeps track of the data and various types of service roles.</a:t>
            </a:r>
          </a:p>
          <a:p>
            <a:pPr marL="0" lvl="0" indent="0" algn="l" rtl="0">
              <a:lnSpc>
                <a:spcPts val="2280"/>
              </a:lnSpc>
              <a:spcBef>
                <a:spcPts val="0"/>
              </a:spcBef>
              <a:spcAft>
                <a:spcPts val="0"/>
              </a:spcAft>
              <a:buNone/>
            </a:pPr>
            <a:endParaRPr dirty="0"/>
          </a:p>
        </p:txBody>
      </p:sp>
      <p:grpSp>
        <p:nvGrpSpPr>
          <p:cNvPr id="1737" name="Google Shape;1737;p50"/>
          <p:cNvGrpSpPr/>
          <p:nvPr/>
        </p:nvGrpSpPr>
        <p:grpSpPr>
          <a:xfrm>
            <a:off x="4734503" y="1272208"/>
            <a:ext cx="4322033" cy="3060278"/>
            <a:chOff x="-95261" y="1071651"/>
            <a:chExt cx="4793039" cy="3309837"/>
          </a:xfrm>
        </p:grpSpPr>
        <p:grpSp>
          <p:nvGrpSpPr>
            <p:cNvPr id="1738" name="Google Shape;1738;p50"/>
            <p:cNvGrpSpPr/>
            <p:nvPr/>
          </p:nvGrpSpPr>
          <p:grpSpPr>
            <a:xfrm>
              <a:off x="-95261" y="1071651"/>
              <a:ext cx="4288333" cy="2717183"/>
              <a:chOff x="4680577" y="38125"/>
              <a:chExt cx="1614462" cy="1022959"/>
            </a:xfrm>
          </p:grpSpPr>
          <p:sp>
            <p:nvSpPr>
              <p:cNvPr id="1739" name="Google Shape;1739;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0"/>
            <p:cNvGrpSpPr/>
            <p:nvPr/>
          </p:nvGrpSpPr>
          <p:grpSpPr>
            <a:xfrm>
              <a:off x="155813" y="1503597"/>
              <a:ext cx="4541965" cy="2877890"/>
              <a:chOff x="4680577" y="38125"/>
              <a:chExt cx="1614462" cy="1022959"/>
            </a:xfrm>
          </p:grpSpPr>
          <p:sp>
            <p:nvSpPr>
              <p:cNvPr id="1745" name="Google Shape;1745;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50"/>
            <p:cNvGrpSpPr/>
            <p:nvPr/>
          </p:nvGrpSpPr>
          <p:grpSpPr>
            <a:xfrm>
              <a:off x="563298" y="1779751"/>
              <a:ext cx="3682332" cy="2483562"/>
              <a:chOff x="658548" y="1779751"/>
              <a:chExt cx="3682332" cy="2483562"/>
            </a:xfrm>
          </p:grpSpPr>
          <p:sp>
            <p:nvSpPr>
              <p:cNvPr id="1751" name="Google Shape;1751;p50"/>
              <p:cNvSpPr/>
              <p:nvPr/>
            </p:nvSpPr>
            <p:spPr>
              <a:xfrm>
                <a:off x="1491354" y="3299872"/>
                <a:ext cx="373367" cy="933201"/>
              </a:xfrm>
              <a:custGeom>
                <a:avLst/>
                <a:gdLst/>
                <a:ahLst/>
                <a:cxnLst/>
                <a:rect l="l" t="t" r="r" b="b"/>
                <a:pathLst>
                  <a:path w="5210" h="13022" extrusionOk="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0"/>
              <p:cNvSpPr/>
              <p:nvPr/>
            </p:nvSpPr>
            <p:spPr>
              <a:xfrm>
                <a:off x="1507765" y="3324453"/>
                <a:ext cx="338466" cy="888125"/>
              </a:xfrm>
              <a:custGeom>
                <a:avLst/>
                <a:gdLst/>
                <a:ahLst/>
                <a:cxnLst/>
                <a:rect l="l" t="t" r="r" b="b"/>
                <a:pathLst>
                  <a:path w="4723" h="12393" extrusionOk="0">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0"/>
              <p:cNvSpPr/>
              <p:nvPr/>
            </p:nvSpPr>
            <p:spPr>
              <a:xfrm>
                <a:off x="1813338" y="4138691"/>
                <a:ext cx="170344" cy="124623"/>
              </a:xfrm>
              <a:custGeom>
                <a:avLst/>
                <a:gdLst/>
                <a:ahLst/>
                <a:cxnLst/>
                <a:rect l="l" t="t" r="r" b="b"/>
                <a:pathLst>
                  <a:path w="2377" h="1739" extrusionOk="0">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0"/>
              <p:cNvSpPr/>
              <p:nvPr/>
            </p:nvSpPr>
            <p:spPr>
              <a:xfrm>
                <a:off x="1706702" y="3256731"/>
                <a:ext cx="685103" cy="847134"/>
              </a:xfrm>
              <a:custGeom>
                <a:avLst/>
                <a:gdLst/>
                <a:ahLst/>
                <a:cxnLst/>
                <a:rect l="l" t="t" r="r" b="b"/>
                <a:pathLst>
                  <a:path w="9560" h="11821" extrusionOk="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0"/>
              <p:cNvSpPr/>
              <p:nvPr/>
            </p:nvSpPr>
            <p:spPr>
              <a:xfrm>
                <a:off x="1729276" y="3275507"/>
                <a:ext cx="644039" cy="803777"/>
              </a:xfrm>
              <a:custGeom>
                <a:avLst/>
                <a:gdLst/>
                <a:ahLst/>
                <a:cxnLst/>
                <a:rect l="l" t="t" r="r" b="b"/>
                <a:pathLst>
                  <a:path w="8987" h="11216" extrusionOk="0">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0"/>
              <p:cNvSpPr/>
              <p:nvPr/>
            </p:nvSpPr>
            <p:spPr>
              <a:xfrm>
                <a:off x="2055775" y="4011489"/>
                <a:ext cx="196573" cy="174644"/>
              </a:xfrm>
              <a:custGeom>
                <a:avLst/>
                <a:gdLst/>
                <a:ahLst/>
                <a:cxnLst/>
                <a:rect l="l" t="t" r="r" b="b"/>
                <a:pathLst>
                  <a:path w="2743" h="2437" extrusionOk="0">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0"/>
              <p:cNvSpPr/>
              <p:nvPr/>
            </p:nvSpPr>
            <p:spPr>
              <a:xfrm>
                <a:off x="1597989" y="2888310"/>
                <a:ext cx="1064561" cy="1180727"/>
              </a:xfrm>
              <a:custGeom>
                <a:avLst/>
                <a:gdLst/>
                <a:ahLst/>
                <a:cxnLst/>
                <a:rect l="l" t="t" r="r" b="b"/>
                <a:pathLst>
                  <a:path w="14855" h="16476" extrusionOk="0">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0"/>
              <p:cNvSpPr/>
              <p:nvPr/>
            </p:nvSpPr>
            <p:spPr>
              <a:xfrm>
                <a:off x="1624648" y="2907301"/>
                <a:ext cx="1019413" cy="1141240"/>
              </a:xfrm>
              <a:custGeom>
                <a:avLst/>
                <a:gdLst/>
                <a:ahLst/>
                <a:cxnLst/>
                <a:rect l="l" t="t" r="r" b="b"/>
                <a:pathLst>
                  <a:path w="14225" h="15925" extrusionOk="0">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0"/>
              <p:cNvSpPr/>
              <p:nvPr/>
            </p:nvSpPr>
            <p:spPr>
              <a:xfrm>
                <a:off x="1649300" y="3245480"/>
                <a:ext cx="153861" cy="150852"/>
              </a:xfrm>
              <a:custGeom>
                <a:avLst/>
                <a:gdLst/>
                <a:ahLst/>
                <a:cxnLst/>
                <a:rect l="l" t="t" r="r" b="b"/>
                <a:pathLst>
                  <a:path w="2147" h="2105" extrusionOk="0">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0"/>
              <p:cNvSpPr/>
              <p:nvPr/>
            </p:nvSpPr>
            <p:spPr>
              <a:xfrm>
                <a:off x="1686207" y="3279305"/>
                <a:ext cx="82126" cy="82126"/>
              </a:xfrm>
              <a:custGeom>
                <a:avLst/>
                <a:gdLst/>
                <a:ahLst/>
                <a:cxnLst/>
                <a:rect l="l" t="t" r="r" b="b"/>
                <a:pathLst>
                  <a:path w="1146" h="1146" extrusionOk="0">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0"/>
              <p:cNvSpPr/>
              <p:nvPr/>
            </p:nvSpPr>
            <p:spPr>
              <a:xfrm>
                <a:off x="2375323" y="3949787"/>
                <a:ext cx="262288" cy="217714"/>
              </a:xfrm>
              <a:custGeom>
                <a:avLst/>
                <a:gdLst/>
                <a:ahLst/>
                <a:cxnLst/>
                <a:rect l="l" t="t" r="r" b="b"/>
                <a:pathLst>
                  <a:path w="3660" h="3038" extrusionOk="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0"/>
              <p:cNvSpPr/>
              <p:nvPr/>
            </p:nvSpPr>
            <p:spPr>
              <a:xfrm>
                <a:off x="2406066" y="3973292"/>
                <a:ext cx="205817" cy="172351"/>
              </a:xfrm>
              <a:custGeom>
                <a:avLst/>
                <a:gdLst/>
                <a:ahLst/>
                <a:cxnLst/>
                <a:rect l="l" t="t" r="r" b="b"/>
                <a:pathLst>
                  <a:path w="2872" h="2405" extrusionOk="0">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0"/>
              <p:cNvSpPr/>
              <p:nvPr/>
            </p:nvSpPr>
            <p:spPr>
              <a:xfrm>
                <a:off x="2469632" y="4023026"/>
                <a:ext cx="86784" cy="72882"/>
              </a:xfrm>
              <a:custGeom>
                <a:avLst/>
                <a:gdLst/>
                <a:ahLst/>
                <a:cxnLst/>
                <a:rect l="l" t="t" r="r" b="b"/>
                <a:pathLst>
                  <a:path w="1211" h="1017" extrusionOk="0">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0"/>
              <p:cNvSpPr/>
              <p:nvPr/>
            </p:nvSpPr>
            <p:spPr>
              <a:xfrm>
                <a:off x="1813338" y="4198171"/>
                <a:ext cx="168266" cy="65142"/>
              </a:xfrm>
              <a:custGeom>
                <a:avLst/>
                <a:gdLst/>
                <a:ahLst/>
                <a:cxnLst/>
                <a:rect l="l" t="t" r="r" b="b"/>
                <a:pathLst>
                  <a:path w="2348" h="909" extrusionOk="0">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0"/>
              <p:cNvSpPr/>
              <p:nvPr/>
            </p:nvSpPr>
            <p:spPr>
              <a:xfrm>
                <a:off x="2098415" y="4052552"/>
                <a:ext cx="153933" cy="132864"/>
              </a:xfrm>
              <a:custGeom>
                <a:avLst/>
                <a:gdLst/>
                <a:ahLst/>
                <a:cxnLst/>
                <a:rect l="l" t="t" r="r" b="b"/>
                <a:pathLst>
                  <a:path w="2148" h="1854" extrusionOk="0">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0"/>
              <p:cNvSpPr/>
              <p:nvPr/>
            </p:nvSpPr>
            <p:spPr>
              <a:xfrm>
                <a:off x="2432725" y="2243628"/>
                <a:ext cx="816390" cy="1015256"/>
              </a:xfrm>
              <a:custGeom>
                <a:avLst/>
                <a:gdLst/>
                <a:ahLst/>
                <a:cxnLst/>
                <a:rect l="l" t="t" r="r" b="b"/>
                <a:pathLst>
                  <a:path w="11392" h="14167" extrusionOk="0">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0"/>
              <p:cNvSpPr/>
              <p:nvPr/>
            </p:nvSpPr>
            <p:spPr>
              <a:xfrm>
                <a:off x="2451214" y="2237465"/>
                <a:ext cx="797901" cy="1011171"/>
              </a:xfrm>
              <a:custGeom>
                <a:avLst/>
                <a:gdLst/>
                <a:ahLst/>
                <a:cxnLst/>
                <a:rect l="l" t="t" r="r" b="b"/>
                <a:pathLst>
                  <a:path w="11134" h="14110" extrusionOk="0">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0"/>
              <p:cNvSpPr/>
              <p:nvPr/>
            </p:nvSpPr>
            <p:spPr>
              <a:xfrm>
                <a:off x="2488121" y="2321526"/>
                <a:ext cx="685103" cy="873792"/>
              </a:xfrm>
              <a:custGeom>
                <a:avLst/>
                <a:gdLst/>
                <a:ahLst/>
                <a:cxnLst/>
                <a:rect l="l" t="t" r="r" b="b"/>
                <a:pathLst>
                  <a:path w="9560" h="12193" extrusionOk="0">
                    <a:moveTo>
                      <a:pt x="2748" y="1"/>
                    </a:moveTo>
                    <a:lnTo>
                      <a:pt x="0" y="10418"/>
                    </a:lnTo>
                    <a:lnTo>
                      <a:pt x="6812" y="12192"/>
                    </a:lnTo>
                    <a:lnTo>
                      <a:pt x="9559" y="1804"/>
                    </a:lnTo>
                    <a:lnTo>
                      <a:pt x="2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0"/>
              <p:cNvSpPr/>
              <p:nvPr/>
            </p:nvSpPr>
            <p:spPr>
              <a:xfrm>
                <a:off x="2498369" y="2315363"/>
                <a:ext cx="685103" cy="873792"/>
              </a:xfrm>
              <a:custGeom>
                <a:avLst/>
                <a:gdLst/>
                <a:ahLst/>
                <a:cxnLst/>
                <a:rect l="l" t="t" r="r" b="b"/>
                <a:pathLst>
                  <a:path w="9560" h="12193" extrusionOk="0">
                    <a:moveTo>
                      <a:pt x="2748" y="1"/>
                    </a:moveTo>
                    <a:lnTo>
                      <a:pt x="1" y="10418"/>
                    </a:lnTo>
                    <a:lnTo>
                      <a:pt x="6812" y="12193"/>
                    </a:lnTo>
                    <a:lnTo>
                      <a:pt x="9559" y="1804"/>
                    </a:ln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0"/>
              <p:cNvSpPr/>
              <p:nvPr/>
            </p:nvSpPr>
            <p:spPr>
              <a:xfrm>
                <a:off x="2806020" y="2329767"/>
                <a:ext cx="330297" cy="104629"/>
              </a:xfrm>
              <a:custGeom>
                <a:avLst/>
                <a:gdLst/>
                <a:ahLst/>
                <a:cxnLst/>
                <a:rect l="l" t="t" r="r" b="b"/>
                <a:pathLst>
                  <a:path w="4609" h="1460" extrusionOk="0">
                    <a:moveTo>
                      <a:pt x="58" y="0"/>
                    </a:moveTo>
                    <a:lnTo>
                      <a:pt x="0" y="286"/>
                    </a:lnTo>
                    <a:lnTo>
                      <a:pt x="4522" y="1460"/>
                    </a:lnTo>
                    <a:lnTo>
                      <a:pt x="4608" y="1145"/>
                    </a:lnTo>
                    <a:lnTo>
                      <a:pt x="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0"/>
              <p:cNvSpPr/>
              <p:nvPr/>
            </p:nvSpPr>
            <p:spPr>
              <a:xfrm>
                <a:off x="2793694" y="2372837"/>
                <a:ext cx="264653" cy="88218"/>
              </a:xfrm>
              <a:custGeom>
                <a:avLst/>
                <a:gdLst/>
                <a:ahLst/>
                <a:cxnLst/>
                <a:rect l="l" t="t" r="r" b="b"/>
                <a:pathLst>
                  <a:path w="3693" h="1231" extrusionOk="0">
                    <a:moveTo>
                      <a:pt x="87" y="0"/>
                    </a:moveTo>
                    <a:lnTo>
                      <a:pt x="1" y="315"/>
                    </a:lnTo>
                    <a:lnTo>
                      <a:pt x="3607" y="1231"/>
                    </a:lnTo>
                    <a:lnTo>
                      <a:pt x="3693"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0"/>
              <p:cNvSpPr/>
              <p:nvPr/>
            </p:nvSpPr>
            <p:spPr>
              <a:xfrm>
                <a:off x="2734213" y="2481478"/>
                <a:ext cx="221583" cy="80120"/>
              </a:xfrm>
              <a:custGeom>
                <a:avLst/>
                <a:gdLst/>
                <a:ahLst/>
                <a:cxnLst/>
                <a:rect l="l" t="t" r="r" b="b"/>
                <a:pathLst>
                  <a:path w="3092" h="1118" extrusionOk="0">
                    <a:moveTo>
                      <a:pt x="87" y="1"/>
                    </a:moveTo>
                    <a:lnTo>
                      <a:pt x="1" y="316"/>
                    </a:lnTo>
                    <a:lnTo>
                      <a:pt x="3006" y="1117"/>
                    </a:lnTo>
                    <a:lnTo>
                      <a:pt x="3092" y="802"/>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0"/>
              <p:cNvSpPr/>
              <p:nvPr/>
            </p:nvSpPr>
            <p:spPr>
              <a:xfrm>
                <a:off x="2771120" y="2460982"/>
                <a:ext cx="330297" cy="104700"/>
              </a:xfrm>
              <a:custGeom>
                <a:avLst/>
                <a:gdLst/>
                <a:ahLst/>
                <a:cxnLst/>
                <a:rect l="l" t="t" r="r" b="b"/>
                <a:pathLst>
                  <a:path w="4609" h="1461" extrusionOk="0">
                    <a:moveTo>
                      <a:pt x="87" y="1"/>
                    </a:moveTo>
                    <a:lnTo>
                      <a:pt x="1" y="287"/>
                    </a:lnTo>
                    <a:lnTo>
                      <a:pt x="4523" y="1460"/>
                    </a:lnTo>
                    <a:lnTo>
                      <a:pt x="4609" y="1146"/>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0"/>
              <p:cNvSpPr/>
              <p:nvPr/>
            </p:nvSpPr>
            <p:spPr>
              <a:xfrm>
                <a:off x="2711639" y="2567617"/>
                <a:ext cx="262647" cy="90368"/>
              </a:xfrm>
              <a:custGeom>
                <a:avLst/>
                <a:gdLst/>
                <a:ahLst/>
                <a:cxnLst/>
                <a:rect l="l" t="t" r="r" b="b"/>
                <a:pathLst>
                  <a:path w="3665" h="1261" extrusionOk="0">
                    <a:moveTo>
                      <a:pt x="58" y="1"/>
                    </a:moveTo>
                    <a:lnTo>
                      <a:pt x="1" y="316"/>
                    </a:lnTo>
                    <a:lnTo>
                      <a:pt x="3578" y="1260"/>
                    </a:lnTo>
                    <a:lnTo>
                      <a:pt x="3664" y="945"/>
                    </a:lnTo>
                    <a:lnTo>
                      <a:pt x="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0"/>
              <p:cNvSpPr/>
              <p:nvPr/>
            </p:nvSpPr>
            <p:spPr>
              <a:xfrm>
                <a:off x="2699385" y="2612765"/>
                <a:ext cx="221583" cy="78041"/>
              </a:xfrm>
              <a:custGeom>
                <a:avLst/>
                <a:gdLst/>
                <a:ahLst/>
                <a:cxnLst/>
                <a:rect l="l" t="t" r="r" b="b"/>
                <a:pathLst>
                  <a:path w="3092" h="1089" extrusionOk="0">
                    <a:moveTo>
                      <a:pt x="86" y="1"/>
                    </a:moveTo>
                    <a:lnTo>
                      <a:pt x="0" y="315"/>
                    </a:lnTo>
                    <a:lnTo>
                      <a:pt x="3005" y="1088"/>
                    </a:lnTo>
                    <a:lnTo>
                      <a:pt x="3091"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0"/>
              <p:cNvSpPr/>
              <p:nvPr/>
            </p:nvSpPr>
            <p:spPr>
              <a:xfrm>
                <a:off x="2689137" y="2655835"/>
                <a:ext cx="328219" cy="106707"/>
              </a:xfrm>
              <a:custGeom>
                <a:avLst/>
                <a:gdLst/>
                <a:ahLst/>
                <a:cxnLst/>
                <a:rect l="l" t="t" r="r" b="b"/>
                <a:pathLst>
                  <a:path w="4580" h="1489" extrusionOk="0">
                    <a:moveTo>
                      <a:pt x="57" y="1"/>
                    </a:moveTo>
                    <a:lnTo>
                      <a:pt x="0" y="287"/>
                    </a:lnTo>
                    <a:lnTo>
                      <a:pt x="4493" y="1489"/>
                    </a:lnTo>
                    <a:lnTo>
                      <a:pt x="4579" y="1174"/>
                    </a:lnTo>
                    <a:lnTo>
                      <a:pt x="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2676811" y="2698904"/>
                <a:ext cx="262575" cy="90296"/>
              </a:xfrm>
              <a:custGeom>
                <a:avLst/>
                <a:gdLst/>
                <a:ahLst/>
                <a:cxnLst/>
                <a:rect l="l" t="t" r="r" b="b"/>
                <a:pathLst>
                  <a:path w="3664" h="1260" extrusionOk="0">
                    <a:moveTo>
                      <a:pt x="86" y="1"/>
                    </a:moveTo>
                    <a:lnTo>
                      <a:pt x="0" y="315"/>
                    </a:lnTo>
                    <a:lnTo>
                      <a:pt x="3578" y="1260"/>
                    </a:lnTo>
                    <a:lnTo>
                      <a:pt x="3664" y="945"/>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2713718" y="2680487"/>
                <a:ext cx="223662" cy="75892"/>
              </a:xfrm>
              <a:custGeom>
                <a:avLst/>
                <a:gdLst/>
                <a:ahLst/>
                <a:cxnLst/>
                <a:rect l="l" t="t" r="r" b="b"/>
                <a:pathLst>
                  <a:path w="3121" h="1059" extrusionOk="0">
                    <a:moveTo>
                      <a:pt x="86" y="0"/>
                    </a:moveTo>
                    <a:lnTo>
                      <a:pt x="1" y="286"/>
                    </a:lnTo>
                    <a:lnTo>
                      <a:pt x="3034" y="1059"/>
                    </a:lnTo>
                    <a:lnTo>
                      <a:pt x="3120" y="773"/>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2703470" y="2721478"/>
                <a:ext cx="330297" cy="106707"/>
              </a:xfrm>
              <a:custGeom>
                <a:avLst/>
                <a:gdLst/>
                <a:ahLst/>
                <a:cxnLst/>
                <a:rect l="l" t="t" r="r" b="b"/>
                <a:pathLst>
                  <a:path w="4609" h="1489" extrusionOk="0">
                    <a:moveTo>
                      <a:pt x="86" y="0"/>
                    </a:moveTo>
                    <a:lnTo>
                      <a:pt x="0" y="315"/>
                    </a:lnTo>
                    <a:lnTo>
                      <a:pt x="4522" y="1489"/>
                    </a:lnTo>
                    <a:lnTo>
                      <a:pt x="4608" y="1174"/>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2641911" y="2830191"/>
                <a:ext cx="262647" cy="90296"/>
              </a:xfrm>
              <a:custGeom>
                <a:avLst/>
                <a:gdLst/>
                <a:ahLst/>
                <a:cxnLst/>
                <a:rect l="l" t="t" r="r" b="b"/>
                <a:pathLst>
                  <a:path w="3665" h="1260" extrusionOk="0">
                    <a:moveTo>
                      <a:pt x="87" y="0"/>
                    </a:moveTo>
                    <a:lnTo>
                      <a:pt x="1" y="315"/>
                    </a:lnTo>
                    <a:lnTo>
                      <a:pt x="3578" y="1259"/>
                    </a:lnTo>
                    <a:lnTo>
                      <a:pt x="3664"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2629656" y="2873261"/>
                <a:ext cx="221583" cy="80048"/>
              </a:xfrm>
              <a:custGeom>
                <a:avLst/>
                <a:gdLst/>
                <a:ahLst/>
                <a:cxnLst/>
                <a:rect l="l" t="t" r="r" b="b"/>
                <a:pathLst>
                  <a:path w="3092" h="1117" extrusionOk="0">
                    <a:moveTo>
                      <a:pt x="86" y="0"/>
                    </a:moveTo>
                    <a:lnTo>
                      <a:pt x="0" y="315"/>
                    </a:lnTo>
                    <a:lnTo>
                      <a:pt x="3005" y="1116"/>
                    </a:lnTo>
                    <a:lnTo>
                      <a:pt x="3091" y="8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2619408" y="2916331"/>
                <a:ext cx="328219" cy="106707"/>
              </a:xfrm>
              <a:custGeom>
                <a:avLst/>
                <a:gdLst/>
                <a:ahLst/>
                <a:cxnLst/>
                <a:rect l="l" t="t" r="r" b="b"/>
                <a:pathLst>
                  <a:path w="4580" h="1489" extrusionOk="0">
                    <a:moveTo>
                      <a:pt x="86" y="0"/>
                    </a:moveTo>
                    <a:lnTo>
                      <a:pt x="0" y="315"/>
                    </a:lnTo>
                    <a:lnTo>
                      <a:pt x="4522" y="1488"/>
                    </a:lnTo>
                    <a:lnTo>
                      <a:pt x="4579" y="12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0"/>
              <p:cNvSpPr/>
              <p:nvPr/>
            </p:nvSpPr>
            <p:spPr>
              <a:xfrm>
                <a:off x="2607082" y="2959400"/>
                <a:ext cx="264653" cy="90296"/>
              </a:xfrm>
              <a:custGeom>
                <a:avLst/>
                <a:gdLst/>
                <a:ahLst/>
                <a:cxnLst/>
                <a:rect l="l" t="t" r="r" b="b"/>
                <a:pathLst>
                  <a:path w="3693" h="1260" extrusionOk="0">
                    <a:moveTo>
                      <a:pt x="86" y="0"/>
                    </a:moveTo>
                    <a:lnTo>
                      <a:pt x="0" y="315"/>
                    </a:lnTo>
                    <a:lnTo>
                      <a:pt x="3606" y="1259"/>
                    </a:lnTo>
                    <a:lnTo>
                      <a:pt x="3692" y="945"/>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0"/>
              <p:cNvSpPr/>
              <p:nvPr/>
            </p:nvSpPr>
            <p:spPr>
              <a:xfrm>
                <a:off x="2646067" y="2940911"/>
                <a:ext cx="223590" cy="78041"/>
              </a:xfrm>
              <a:custGeom>
                <a:avLst/>
                <a:gdLst/>
                <a:ahLst/>
                <a:cxnLst/>
                <a:rect l="l" t="t" r="r" b="b"/>
                <a:pathLst>
                  <a:path w="3120" h="1089" extrusionOk="0">
                    <a:moveTo>
                      <a:pt x="86" y="1"/>
                    </a:moveTo>
                    <a:lnTo>
                      <a:pt x="0" y="315"/>
                    </a:lnTo>
                    <a:lnTo>
                      <a:pt x="3034" y="1088"/>
                    </a:lnTo>
                    <a:lnTo>
                      <a:pt x="3120"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2771120" y="2218976"/>
                <a:ext cx="356956" cy="172351"/>
              </a:xfrm>
              <a:custGeom>
                <a:avLst/>
                <a:gdLst/>
                <a:ahLst/>
                <a:cxnLst/>
                <a:rect l="l" t="t" r="r" b="b"/>
                <a:pathLst>
                  <a:path w="4981" h="2405" extrusionOk="0">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2756787" y="2262045"/>
                <a:ext cx="387341" cy="135731"/>
              </a:xfrm>
              <a:custGeom>
                <a:avLst/>
                <a:gdLst/>
                <a:ahLst/>
                <a:cxnLst/>
                <a:rect l="l" t="t" r="r" b="b"/>
                <a:pathLst>
                  <a:path w="5405" h="1894" extrusionOk="0">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2918818" y="2156844"/>
                <a:ext cx="127203" cy="125339"/>
              </a:xfrm>
              <a:custGeom>
                <a:avLst/>
                <a:gdLst/>
                <a:ahLst/>
                <a:cxnLst/>
                <a:rect l="l" t="t" r="r" b="b"/>
                <a:pathLst>
                  <a:path w="1775" h="1749" extrusionOk="0">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2660400" y="2237465"/>
                <a:ext cx="18489" cy="10320"/>
              </a:xfrm>
              <a:custGeom>
                <a:avLst/>
                <a:gdLst/>
                <a:ahLst/>
                <a:cxnLst/>
                <a:rect l="l" t="t" r="r" b="b"/>
                <a:pathLst>
                  <a:path w="258" h="144" extrusionOk="0">
                    <a:moveTo>
                      <a:pt x="258" y="0"/>
                    </a:moveTo>
                    <a:lnTo>
                      <a:pt x="0" y="86"/>
                    </a:lnTo>
                    <a:lnTo>
                      <a:pt x="229" y="143"/>
                    </a:lnTo>
                    <a:lnTo>
                      <a:pt x="2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2799857" y="2241550"/>
                <a:ext cx="317971" cy="106707"/>
              </a:xfrm>
              <a:custGeom>
                <a:avLst/>
                <a:gdLst/>
                <a:ahLst/>
                <a:cxnLst/>
                <a:rect l="l" t="t" r="r" b="b"/>
                <a:pathLst>
                  <a:path w="4437" h="1489" extrusionOk="0">
                    <a:moveTo>
                      <a:pt x="287" y="0"/>
                    </a:moveTo>
                    <a:lnTo>
                      <a:pt x="1" y="315"/>
                    </a:lnTo>
                    <a:lnTo>
                      <a:pt x="4437" y="1489"/>
                    </a:lnTo>
                    <a:lnTo>
                      <a:pt x="4379" y="1288"/>
                    </a:lnTo>
                    <a:lnTo>
                      <a:pt x="4351" y="1088"/>
                    </a:lnTo>
                    <a:lnTo>
                      <a:pt x="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2882970" y="2915145"/>
                <a:ext cx="853214" cy="73016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3185407" y="3063957"/>
                <a:ext cx="371355" cy="328644"/>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3089019" y="3369601"/>
                <a:ext cx="110863" cy="100544"/>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3132089" y="3363438"/>
                <a:ext cx="71878" cy="71807"/>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2877827" y="3449577"/>
                <a:ext cx="225668" cy="201016"/>
              </a:xfrm>
              <a:custGeom>
                <a:avLst/>
                <a:gdLst/>
                <a:ahLst/>
                <a:cxnLst/>
                <a:rect l="l" t="t" r="r" b="b"/>
                <a:pathLst>
                  <a:path w="3149" h="2805" extrusionOk="0">
                    <a:moveTo>
                      <a:pt x="2976" y="0"/>
                    </a:moveTo>
                    <a:lnTo>
                      <a:pt x="200" y="2290"/>
                    </a:lnTo>
                    <a:lnTo>
                      <a:pt x="0" y="2805"/>
                    </a:lnTo>
                    <a:lnTo>
                      <a:pt x="3148" y="201"/>
                    </a:lnTo>
                    <a:lnTo>
                      <a:pt x="29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3232633" y="3291631"/>
                <a:ext cx="57474" cy="6363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1249346" y="2247713"/>
                <a:ext cx="949684" cy="578396"/>
              </a:xfrm>
              <a:custGeom>
                <a:avLst/>
                <a:gdLst/>
                <a:ahLst/>
                <a:cxnLst/>
                <a:rect l="l" t="t" r="r" b="b"/>
                <a:pathLst>
                  <a:path w="13252" h="8071" extrusionOk="0">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1427788" y="2342021"/>
                <a:ext cx="393862" cy="286510"/>
              </a:xfrm>
              <a:custGeom>
                <a:avLst/>
                <a:gdLst/>
                <a:ahLst/>
                <a:cxnLst/>
                <a:rect l="l" t="t" r="r" b="b"/>
                <a:pathLst>
                  <a:path w="5496" h="3998" extrusionOk="0">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1276005" y="2290782"/>
                <a:ext cx="194925" cy="129281"/>
              </a:xfrm>
              <a:custGeom>
                <a:avLst/>
                <a:gdLst/>
                <a:ahLst/>
                <a:cxnLst/>
                <a:rect l="l" t="t" r="r" b="b"/>
                <a:pathLst>
                  <a:path w="2720" h="1804" extrusionOk="0">
                    <a:moveTo>
                      <a:pt x="229" y="0"/>
                    </a:moveTo>
                    <a:lnTo>
                      <a:pt x="0" y="430"/>
                    </a:lnTo>
                    <a:lnTo>
                      <a:pt x="2490" y="1803"/>
                    </a:lnTo>
                    <a:lnTo>
                      <a:pt x="2719" y="1374"/>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1394966" y="2323604"/>
                <a:ext cx="100544" cy="141535"/>
              </a:xfrm>
              <a:custGeom>
                <a:avLst/>
                <a:gdLst/>
                <a:ahLst/>
                <a:cxnLst/>
                <a:rect l="l" t="t" r="r" b="b"/>
                <a:pathLst>
                  <a:path w="1403" h="1975" extrusionOk="0">
                    <a:moveTo>
                      <a:pt x="945" y="0"/>
                    </a:moveTo>
                    <a:lnTo>
                      <a:pt x="0" y="1746"/>
                    </a:lnTo>
                    <a:lnTo>
                      <a:pt x="458" y="1975"/>
                    </a:lnTo>
                    <a:lnTo>
                      <a:pt x="1403" y="258"/>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1230857" y="2229223"/>
                <a:ext cx="104700" cy="151855"/>
              </a:xfrm>
              <a:custGeom>
                <a:avLst/>
                <a:gdLst/>
                <a:ahLst/>
                <a:cxnLst/>
                <a:rect l="l" t="t" r="r" b="b"/>
                <a:pathLst>
                  <a:path w="1461" h="2119" extrusionOk="0">
                    <a:moveTo>
                      <a:pt x="1060" y="1"/>
                    </a:moveTo>
                    <a:lnTo>
                      <a:pt x="1" y="1890"/>
                    </a:lnTo>
                    <a:lnTo>
                      <a:pt x="402" y="2119"/>
                    </a:lnTo>
                    <a:lnTo>
                      <a:pt x="1460" y="230"/>
                    </a:lnTo>
                    <a:lnTo>
                      <a:pt x="1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1817422" y="2590191"/>
                <a:ext cx="119033" cy="86211"/>
              </a:xfrm>
              <a:custGeom>
                <a:avLst/>
                <a:gdLst/>
                <a:ahLst/>
                <a:cxnLst/>
                <a:rect l="l" t="t" r="r" b="b"/>
                <a:pathLst>
                  <a:path w="1661" h="1203" extrusionOk="0">
                    <a:moveTo>
                      <a:pt x="230" y="1"/>
                    </a:moveTo>
                    <a:lnTo>
                      <a:pt x="1" y="401"/>
                    </a:lnTo>
                    <a:lnTo>
                      <a:pt x="1432" y="1203"/>
                    </a:lnTo>
                    <a:lnTo>
                      <a:pt x="1661" y="773"/>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1813338" y="2579943"/>
                <a:ext cx="67794" cy="71878"/>
              </a:xfrm>
              <a:custGeom>
                <a:avLst/>
                <a:gdLst/>
                <a:ahLst/>
                <a:cxnLst/>
                <a:rect l="l" t="t" r="r" b="b"/>
                <a:pathLst>
                  <a:path w="946" h="1003" extrusionOk="0">
                    <a:moveTo>
                      <a:pt x="344" y="1"/>
                    </a:moveTo>
                    <a:lnTo>
                      <a:pt x="1" y="659"/>
                    </a:lnTo>
                    <a:lnTo>
                      <a:pt x="602" y="1002"/>
                    </a:lnTo>
                    <a:lnTo>
                      <a:pt x="945" y="344"/>
                    </a:lnTo>
                    <a:lnTo>
                      <a:pt x="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1924129" y="2653757"/>
                <a:ext cx="256412" cy="156011"/>
              </a:xfrm>
              <a:custGeom>
                <a:avLst/>
                <a:gdLst/>
                <a:ahLst/>
                <a:cxnLst/>
                <a:rect l="l" t="t" r="r" b="b"/>
                <a:pathLst>
                  <a:path w="3578" h="2177" extrusionOk="0">
                    <a:moveTo>
                      <a:pt x="115" y="1"/>
                    </a:moveTo>
                    <a:lnTo>
                      <a:pt x="0" y="230"/>
                    </a:lnTo>
                    <a:lnTo>
                      <a:pt x="3578" y="2176"/>
                    </a:lnTo>
                    <a:lnTo>
                      <a:pt x="3291" y="171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1716950" y="2524548"/>
                <a:ext cx="51383" cy="67794"/>
              </a:xfrm>
              <a:custGeom>
                <a:avLst/>
                <a:gdLst/>
                <a:ahLst/>
                <a:cxnLst/>
                <a:rect l="l" t="t" r="r" b="b"/>
                <a:pathLst>
                  <a:path w="717" h="946" extrusionOk="0">
                    <a:moveTo>
                      <a:pt x="401" y="1"/>
                    </a:moveTo>
                    <a:lnTo>
                      <a:pt x="1"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1663633" y="2495882"/>
                <a:ext cx="51311" cy="65715"/>
              </a:xfrm>
              <a:custGeom>
                <a:avLst/>
                <a:gdLst/>
                <a:ahLst/>
                <a:cxnLst/>
                <a:rect l="l" t="t" r="r" b="b"/>
                <a:pathLst>
                  <a:path w="716" h="917" extrusionOk="0">
                    <a:moveTo>
                      <a:pt x="401" y="0"/>
                    </a:moveTo>
                    <a:lnTo>
                      <a:pt x="0" y="773"/>
                    </a:lnTo>
                    <a:lnTo>
                      <a:pt x="287" y="916"/>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1610315" y="2465067"/>
                <a:ext cx="51311" cy="67794"/>
              </a:xfrm>
              <a:custGeom>
                <a:avLst/>
                <a:gdLst/>
                <a:ahLst/>
                <a:cxnLst/>
                <a:rect l="l" t="t" r="r" b="b"/>
                <a:pathLst>
                  <a:path w="716" h="946" extrusionOk="0">
                    <a:moveTo>
                      <a:pt x="401" y="1"/>
                    </a:moveTo>
                    <a:lnTo>
                      <a:pt x="0"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1556997" y="2436402"/>
                <a:ext cx="51311" cy="67722"/>
              </a:xfrm>
              <a:custGeom>
                <a:avLst/>
                <a:gdLst/>
                <a:ahLst/>
                <a:cxnLst/>
                <a:rect l="l" t="t" r="r" b="b"/>
                <a:pathLst>
                  <a:path w="716" h="945" extrusionOk="0">
                    <a:moveTo>
                      <a:pt x="401" y="0"/>
                    </a:moveTo>
                    <a:lnTo>
                      <a:pt x="0" y="773"/>
                    </a:lnTo>
                    <a:lnTo>
                      <a:pt x="286" y="945"/>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1503680" y="2407665"/>
                <a:ext cx="51311" cy="65715"/>
              </a:xfrm>
              <a:custGeom>
                <a:avLst/>
                <a:gdLst/>
                <a:ahLst/>
                <a:cxnLst/>
                <a:rect l="l" t="t" r="r" b="b"/>
                <a:pathLst>
                  <a:path w="716" h="917" extrusionOk="0">
                    <a:moveTo>
                      <a:pt x="401" y="1"/>
                    </a:moveTo>
                    <a:lnTo>
                      <a:pt x="0" y="773"/>
                    </a:lnTo>
                    <a:lnTo>
                      <a:pt x="286" y="916"/>
                    </a:lnTo>
                    <a:lnTo>
                      <a:pt x="716" y="172"/>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1723113" y="1779751"/>
                <a:ext cx="746590" cy="892282"/>
              </a:xfrm>
              <a:custGeom>
                <a:avLst/>
                <a:gdLst/>
                <a:ahLst/>
                <a:cxnLst/>
                <a:rect l="l" t="t" r="r" b="b"/>
                <a:pathLst>
                  <a:path w="10418" h="12451" extrusionOk="0">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1737446" y="1813863"/>
                <a:ext cx="685103" cy="793243"/>
              </a:xfrm>
              <a:custGeom>
                <a:avLst/>
                <a:gdLst/>
                <a:ahLst/>
                <a:cxnLst/>
                <a:rect l="l" t="t" r="r" b="b"/>
                <a:pathLst>
                  <a:path w="9560" h="11069" extrusionOk="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0"/>
              <p:cNvSpPr/>
              <p:nvPr/>
            </p:nvSpPr>
            <p:spPr>
              <a:xfrm>
                <a:off x="2227624" y="2483556"/>
                <a:ext cx="36978" cy="54249"/>
              </a:xfrm>
              <a:custGeom>
                <a:avLst/>
                <a:gdLst/>
                <a:ahLst/>
                <a:cxnLst/>
                <a:rect l="l" t="t" r="r" b="b"/>
                <a:pathLst>
                  <a:path w="516" h="757" extrusionOk="0">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0"/>
              <p:cNvSpPr/>
              <p:nvPr/>
            </p:nvSpPr>
            <p:spPr>
              <a:xfrm>
                <a:off x="1965121" y="2005706"/>
                <a:ext cx="229753" cy="406117"/>
              </a:xfrm>
              <a:custGeom>
                <a:avLst/>
                <a:gdLst/>
                <a:ahLst/>
                <a:cxnLst/>
                <a:rect l="l" t="t" r="r" b="b"/>
                <a:pathLst>
                  <a:path w="3206" h="5667" extrusionOk="0">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1897471" y="1881800"/>
                <a:ext cx="34900" cy="54249"/>
              </a:xfrm>
              <a:custGeom>
                <a:avLst/>
                <a:gdLst/>
                <a:ahLst/>
                <a:cxnLst/>
                <a:rect l="l" t="t" r="r" b="b"/>
                <a:pathLst>
                  <a:path w="487" h="757" extrusionOk="0">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0"/>
              <p:cNvSpPr/>
              <p:nvPr/>
            </p:nvSpPr>
            <p:spPr>
              <a:xfrm>
                <a:off x="2068245" y="2483126"/>
                <a:ext cx="141034" cy="111580"/>
              </a:xfrm>
              <a:custGeom>
                <a:avLst/>
                <a:gdLst/>
                <a:ahLst/>
                <a:cxnLst/>
                <a:rect l="l" t="t" r="r" b="b"/>
                <a:pathLst>
                  <a:path w="1968" h="1557" extrusionOk="0">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0"/>
              <p:cNvSpPr/>
              <p:nvPr/>
            </p:nvSpPr>
            <p:spPr>
              <a:xfrm>
                <a:off x="2079997" y="2492658"/>
                <a:ext cx="110433" cy="91729"/>
              </a:xfrm>
              <a:custGeom>
                <a:avLst/>
                <a:gdLst/>
                <a:ahLst/>
                <a:cxnLst/>
                <a:rect l="l" t="t" r="r" b="b"/>
                <a:pathLst>
                  <a:path w="1541" h="1280" extrusionOk="0">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2110741" y="2512293"/>
                <a:ext cx="55468" cy="53389"/>
              </a:xfrm>
              <a:custGeom>
                <a:avLst/>
                <a:gdLst/>
                <a:ahLst/>
                <a:cxnLst/>
                <a:rect l="l" t="t" r="r" b="b"/>
                <a:pathLst>
                  <a:path w="774" h="745" extrusionOk="0">
                    <a:moveTo>
                      <a:pt x="115" y="0"/>
                    </a:moveTo>
                    <a:lnTo>
                      <a:pt x="0" y="143"/>
                    </a:lnTo>
                    <a:lnTo>
                      <a:pt x="630" y="744"/>
                    </a:lnTo>
                    <a:lnTo>
                      <a:pt x="773" y="601"/>
                    </a:lnTo>
                    <a:lnTo>
                      <a:pt x="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1997943" y="2344315"/>
                <a:ext cx="132362" cy="112512"/>
              </a:xfrm>
              <a:custGeom>
                <a:avLst/>
                <a:gdLst/>
                <a:ahLst/>
                <a:cxnLst/>
                <a:rect l="l" t="t" r="r" b="b"/>
                <a:pathLst>
                  <a:path w="1847" h="1570" extrusionOk="0">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2004464" y="2355422"/>
                <a:ext cx="112512" cy="91156"/>
              </a:xfrm>
              <a:custGeom>
                <a:avLst/>
                <a:gdLst/>
                <a:ahLst/>
                <a:cxnLst/>
                <a:rect l="l" t="t" r="r" b="b"/>
                <a:pathLst>
                  <a:path w="1570" h="1272" extrusionOk="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2051290" y="2369755"/>
                <a:ext cx="14404" cy="61631"/>
              </a:xfrm>
              <a:custGeom>
                <a:avLst/>
                <a:gdLst/>
                <a:ahLst/>
                <a:cxnLst/>
                <a:rect l="l" t="t" r="r" b="b"/>
                <a:pathLst>
                  <a:path w="201" h="860" extrusionOk="0">
                    <a:moveTo>
                      <a:pt x="1" y="1"/>
                    </a:moveTo>
                    <a:lnTo>
                      <a:pt x="1" y="859"/>
                    </a:lnTo>
                    <a:lnTo>
                      <a:pt x="201" y="859"/>
                    </a:lnTo>
                    <a:lnTo>
                      <a:pt x="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1924129" y="2206435"/>
                <a:ext cx="125124" cy="112082"/>
              </a:xfrm>
              <a:custGeom>
                <a:avLst/>
                <a:gdLst/>
                <a:ahLst/>
                <a:cxnLst/>
                <a:rect l="l" t="t" r="r" b="b"/>
                <a:pathLst>
                  <a:path w="1746" h="1564" extrusionOk="0">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1932586" y="2215966"/>
                <a:ext cx="104414" cy="92159"/>
              </a:xfrm>
              <a:custGeom>
                <a:avLst/>
                <a:gdLst/>
                <a:ahLst/>
                <a:cxnLst/>
                <a:rect l="l" t="t" r="r" b="b"/>
                <a:pathLst>
                  <a:path w="1457" h="1286" extrusionOk="0">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0"/>
              <p:cNvSpPr/>
              <p:nvPr/>
            </p:nvSpPr>
            <p:spPr>
              <a:xfrm>
                <a:off x="1956951" y="2237465"/>
                <a:ext cx="57474" cy="49304"/>
              </a:xfrm>
              <a:custGeom>
                <a:avLst/>
                <a:gdLst/>
                <a:ahLst/>
                <a:cxnLst/>
                <a:rect l="l" t="t" r="r" b="b"/>
                <a:pathLst>
                  <a:path w="802" h="688" extrusionOk="0">
                    <a:moveTo>
                      <a:pt x="687" y="0"/>
                    </a:moveTo>
                    <a:lnTo>
                      <a:pt x="0" y="544"/>
                    </a:lnTo>
                    <a:lnTo>
                      <a:pt x="115" y="687"/>
                    </a:lnTo>
                    <a:lnTo>
                      <a:pt x="801" y="172"/>
                    </a:lnTo>
                    <a:lnTo>
                      <a:pt x="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0"/>
              <p:cNvSpPr/>
              <p:nvPr/>
            </p:nvSpPr>
            <p:spPr>
              <a:xfrm>
                <a:off x="1849958" y="2068841"/>
                <a:ext cx="133724" cy="112583"/>
              </a:xfrm>
              <a:custGeom>
                <a:avLst/>
                <a:gdLst/>
                <a:ahLst/>
                <a:cxnLst/>
                <a:rect l="l" t="t" r="r" b="b"/>
                <a:pathLst>
                  <a:path w="1866" h="1571" extrusionOk="0">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0"/>
              <p:cNvSpPr/>
              <p:nvPr/>
            </p:nvSpPr>
            <p:spPr>
              <a:xfrm>
                <a:off x="1858486" y="2079017"/>
                <a:ext cx="99397" cy="90941"/>
              </a:xfrm>
              <a:custGeom>
                <a:avLst/>
                <a:gdLst/>
                <a:ahLst/>
                <a:cxnLst/>
                <a:rect l="l" t="t" r="r" b="b"/>
                <a:pathLst>
                  <a:path w="1387" h="1269" extrusionOk="0">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876903" y="2110262"/>
                <a:ext cx="63709" cy="28809"/>
              </a:xfrm>
              <a:custGeom>
                <a:avLst/>
                <a:gdLst/>
                <a:ahLst/>
                <a:cxnLst/>
                <a:rect l="l" t="t" r="r" b="b"/>
                <a:pathLst>
                  <a:path w="889" h="402" extrusionOk="0">
                    <a:moveTo>
                      <a:pt x="831" y="1"/>
                    </a:moveTo>
                    <a:lnTo>
                      <a:pt x="1" y="201"/>
                    </a:lnTo>
                    <a:lnTo>
                      <a:pt x="58" y="402"/>
                    </a:lnTo>
                    <a:lnTo>
                      <a:pt x="888" y="201"/>
                    </a:lnTo>
                    <a:lnTo>
                      <a:pt x="8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1776431" y="1929814"/>
                <a:ext cx="112870" cy="112870"/>
              </a:xfrm>
              <a:custGeom>
                <a:avLst/>
                <a:gdLst/>
                <a:ahLst/>
                <a:cxnLst/>
                <a:rect l="l" t="t" r="r" b="b"/>
                <a:pathLst>
                  <a:path w="1575" h="1575" extrusionOk="0">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1772346" y="1941567"/>
                <a:ext cx="109645" cy="90439"/>
              </a:xfrm>
              <a:custGeom>
                <a:avLst/>
                <a:gdLst/>
                <a:ahLst/>
                <a:cxnLst/>
                <a:rect l="l" t="t" r="r" b="b"/>
                <a:pathLst>
                  <a:path w="1530" h="1262" extrusionOk="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1815416" y="1956473"/>
                <a:ext cx="34900" cy="63637"/>
              </a:xfrm>
              <a:custGeom>
                <a:avLst/>
                <a:gdLst/>
                <a:ahLst/>
                <a:cxnLst/>
                <a:rect l="l" t="t" r="r" b="b"/>
                <a:pathLst>
                  <a:path w="487" h="888" extrusionOk="0">
                    <a:moveTo>
                      <a:pt x="287" y="0"/>
                    </a:moveTo>
                    <a:lnTo>
                      <a:pt x="0" y="802"/>
                    </a:lnTo>
                    <a:lnTo>
                      <a:pt x="201" y="888"/>
                    </a:lnTo>
                    <a:lnTo>
                      <a:pt x="487" y="58"/>
                    </a:lnTo>
                    <a:lnTo>
                      <a:pt x="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1958958" y="1824971"/>
                <a:ext cx="128564" cy="112512"/>
              </a:xfrm>
              <a:custGeom>
                <a:avLst/>
                <a:gdLst/>
                <a:ahLst/>
                <a:cxnLst/>
                <a:rect l="l" t="t" r="r" b="b"/>
                <a:pathLst>
                  <a:path w="1794" h="1570" extrusionOk="0">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0"/>
              <p:cNvSpPr/>
              <p:nvPr/>
            </p:nvSpPr>
            <p:spPr>
              <a:xfrm>
                <a:off x="1971284" y="1836365"/>
                <a:ext cx="104629" cy="91729"/>
              </a:xfrm>
              <a:custGeom>
                <a:avLst/>
                <a:gdLst/>
                <a:ahLst/>
                <a:cxnLst/>
                <a:rect l="l" t="t" r="r" b="b"/>
                <a:pathLst>
                  <a:path w="1460" h="1280" extrusionOk="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0"/>
              <p:cNvSpPr/>
              <p:nvPr/>
            </p:nvSpPr>
            <p:spPr>
              <a:xfrm>
                <a:off x="2034849" y="1963998"/>
                <a:ext cx="127203" cy="112153"/>
              </a:xfrm>
              <a:custGeom>
                <a:avLst/>
                <a:gdLst/>
                <a:ahLst/>
                <a:cxnLst/>
                <a:rect l="l" t="t" r="r" b="b"/>
                <a:pathLst>
                  <a:path w="1775" h="1565" extrusionOk="0">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0"/>
              <p:cNvSpPr/>
              <p:nvPr/>
            </p:nvSpPr>
            <p:spPr>
              <a:xfrm>
                <a:off x="2047176" y="1974317"/>
                <a:ext cx="102622" cy="91514"/>
              </a:xfrm>
              <a:custGeom>
                <a:avLst/>
                <a:gdLst/>
                <a:ahLst/>
                <a:cxnLst/>
                <a:rect l="l" t="t" r="r" b="b"/>
                <a:pathLst>
                  <a:path w="1432" h="1277" extrusionOk="0">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0"/>
              <p:cNvSpPr/>
              <p:nvPr/>
            </p:nvSpPr>
            <p:spPr>
              <a:xfrm>
                <a:off x="2069750" y="1997464"/>
                <a:ext cx="59552" cy="45220"/>
              </a:xfrm>
              <a:custGeom>
                <a:avLst/>
                <a:gdLst/>
                <a:ahLst/>
                <a:cxnLst/>
                <a:rect l="l" t="t" r="r" b="b"/>
                <a:pathLst>
                  <a:path w="831" h="631" extrusionOk="0">
                    <a:moveTo>
                      <a:pt x="86" y="1"/>
                    </a:moveTo>
                    <a:lnTo>
                      <a:pt x="0" y="173"/>
                    </a:lnTo>
                    <a:lnTo>
                      <a:pt x="716" y="630"/>
                    </a:lnTo>
                    <a:lnTo>
                      <a:pt x="830" y="459"/>
                    </a:lnTo>
                    <a:lnTo>
                      <a:pt x="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2100493" y="2102093"/>
                <a:ext cx="148702" cy="113085"/>
              </a:xfrm>
              <a:custGeom>
                <a:avLst/>
                <a:gdLst/>
                <a:ahLst/>
                <a:cxnLst/>
                <a:rect l="l" t="t" r="r" b="b"/>
                <a:pathLst>
                  <a:path w="2075" h="1578" extrusionOk="0">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2113894" y="2112054"/>
                <a:ext cx="107638" cy="92159"/>
              </a:xfrm>
              <a:custGeom>
                <a:avLst/>
                <a:gdLst/>
                <a:ahLst/>
                <a:cxnLst/>
                <a:rect l="l" t="t" r="r" b="b"/>
                <a:pathLst>
                  <a:path w="1502" h="1286" extrusionOk="0">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2143563" y="2141078"/>
                <a:ext cx="63637" cy="34900"/>
              </a:xfrm>
              <a:custGeom>
                <a:avLst/>
                <a:gdLst/>
                <a:ahLst/>
                <a:cxnLst/>
                <a:rect l="l" t="t" r="r" b="b"/>
                <a:pathLst>
                  <a:path w="888" h="487" extrusionOk="0">
                    <a:moveTo>
                      <a:pt x="830" y="0"/>
                    </a:moveTo>
                    <a:lnTo>
                      <a:pt x="0" y="286"/>
                    </a:lnTo>
                    <a:lnTo>
                      <a:pt x="86" y="487"/>
                    </a:lnTo>
                    <a:lnTo>
                      <a:pt x="888" y="172"/>
                    </a:lnTo>
                    <a:lnTo>
                      <a:pt x="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2186633" y="2239256"/>
                <a:ext cx="127203" cy="112870"/>
              </a:xfrm>
              <a:custGeom>
                <a:avLst/>
                <a:gdLst/>
                <a:ahLst/>
                <a:cxnLst/>
                <a:rect l="l" t="t" r="r" b="b"/>
                <a:pathLst>
                  <a:path w="1775" h="1575" extrusionOk="0">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2197167" y="2250794"/>
                <a:ext cx="110505" cy="91586"/>
              </a:xfrm>
              <a:custGeom>
                <a:avLst/>
                <a:gdLst/>
                <a:ahLst/>
                <a:cxnLst/>
                <a:rect l="l" t="t" r="r" b="b"/>
                <a:pathLst>
                  <a:path w="1542" h="1278" extrusionOk="0">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2223539" y="2270286"/>
                <a:ext cx="55468" cy="51311"/>
              </a:xfrm>
              <a:custGeom>
                <a:avLst/>
                <a:gdLst/>
                <a:ahLst/>
                <a:cxnLst/>
                <a:rect l="l" t="t" r="r" b="b"/>
                <a:pathLst>
                  <a:path w="774" h="716" extrusionOk="0">
                    <a:moveTo>
                      <a:pt x="630" y="0"/>
                    </a:moveTo>
                    <a:lnTo>
                      <a:pt x="1" y="573"/>
                    </a:lnTo>
                    <a:lnTo>
                      <a:pt x="144" y="716"/>
                    </a:lnTo>
                    <a:lnTo>
                      <a:pt x="773" y="115"/>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2252276" y="2378498"/>
                <a:ext cx="134226" cy="111723"/>
              </a:xfrm>
              <a:custGeom>
                <a:avLst/>
                <a:gdLst/>
                <a:ahLst/>
                <a:cxnLst/>
                <a:rect l="l" t="t" r="r" b="b"/>
                <a:pathLst>
                  <a:path w="1873" h="1559" extrusionOk="0">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2259801" y="2387169"/>
                <a:ext cx="134727" cy="94381"/>
              </a:xfrm>
              <a:custGeom>
                <a:avLst/>
                <a:gdLst/>
                <a:ahLst/>
                <a:cxnLst/>
                <a:rect l="l" t="t" r="r" b="b"/>
                <a:pathLst>
                  <a:path w="1880" h="1317" extrusionOk="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2295346" y="2419991"/>
                <a:ext cx="63637" cy="28809"/>
              </a:xfrm>
              <a:custGeom>
                <a:avLst/>
                <a:gdLst/>
                <a:ahLst/>
                <a:cxnLst/>
                <a:rect l="l" t="t" r="r" b="b"/>
                <a:pathLst>
                  <a:path w="888" h="402" extrusionOk="0">
                    <a:moveTo>
                      <a:pt x="29" y="0"/>
                    </a:moveTo>
                    <a:lnTo>
                      <a:pt x="0" y="201"/>
                    </a:lnTo>
                    <a:lnTo>
                      <a:pt x="830" y="401"/>
                    </a:lnTo>
                    <a:lnTo>
                      <a:pt x="887" y="201"/>
                    </a:lnTo>
                    <a:lnTo>
                      <a:pt x="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2260446" y="2536874"/>
                <a:ext cx="72" cy="72"/>
              </a:xfrm>
              <a:custGeom>
                <a:avLst/>
                <a:gdLst/>
                <a:ahLst/>
                <a:cxnLst/>
                <a:rect l="l" t="t" r="r" b="b"/>
                <a:pathLst>
                  <a:path w="1" h="1" extrusionOk="0">
                    <a:moveTo>
                      <a:pt x="1" y="1"/>
                    </a:moveTo>
                    <a:close/>
                  </a:path>
                </a:pathLst>
              </a:custGeom>
              <a:solidFill>
                <a:srgbClr val="5990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rot="-5604720">
                <a:off x="991451" y="2753866"/>
                <a:ext cx="153858" cy="143611"/>
              </a:xfrm>
              <a:custGeom>
                <a:avLst/>
                <a:gdLst/>
                <a:ahLst/>
                <a:cxnLst/>
                <a:rect l="l" t="t" r="r" b="b"/>
                <a:pathLst>
                  <a:path w="2147" h="2004" extrusionOk="0">
                    <a:moveTo>
                      <a:pt x="487" y="0"/>
                    </a:moveTo>
                    <a:lnTo>
                      <a:pt x="0" y="544"/>
                    </a:lnTo>
                    <a:lnTo>
                      <a:pt x="1631" y="2004"/>
                    </a:lnTo>
                    <a:lnTo>
                      <a:pt x="2147" y="1431"/>
                    </a:lnTo>
                    <a:lnTo>
                      <a:pt x="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rot="-5604720">
                <a:off x="1036686" y="2566449"/>
                <a:ext cx="326134" cy="342545"/>
              </a:xfrm>
              <a:custGeom>
                <a:avLst/>
                <a:gdLst/>
                <a:ahLst/>
                <a:cxnLst/>
                <a:rect l="l" t="t" r="r" b="b"/>
                <a:pathLst>
                  <a:path w="4551" h="4780" extrusionOk="0">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rot="-5604720">
                <a:off x="1039735" y="2599119"/>
                <a:ext cx="219501" cy="209253"/>
              </a:xfrm>
              <a:custGeom>
                <a:avLst/>
                <a:gdLst/>
                <a:ahLst/>
                <a:cxnLst/>
                <a:rect l="l" t="t" r="r" b="b"/>
                <a:pathLst>
                  <a:path w="3063" h="2920" extrusionOk="0">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rot="-5604720">
                <a:off x="984205" y="2560906"/>
                <a:ext cx="233905" cy="215416"/>
              </a:xfrm>
              <a:custGeom>
                <a:avLst/>
                <a:gdLst/>
                <a:ahLst/>
                <a:cxnLst/>
                <a:rect l="l" t="t" r="r" b="b"/>
                <a:pathLst>
                  <a:path w="3264" h="3006" extrusionOk="0">
                    <a:moveTo>
                      <a:pt x="401" y="0"/>
                    </a:moveTo>
                    <a:lnTo>
                      <a:pt x="1" y="458"/>
                    </a:lnTo>
                    <a:lnTo>
                      <a:pt x="2863" y="3005"/>
                    </a:lnTo>
                    <a:lnTo>
                      <a:pt x="3263" y="2547"/>
                    </a:lnTo>
                    <a:lnTo>
                      <a:pt x="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rot="-5604720">
                <a:off x="961350" y="2829837"/>
                <a:ext cx="112868" cy="121037"/>
              </a:xfrm>
              <a:custGeom>
                <a:avLst/>
                <a:gdLst/>
                <a:ahLst/>
                <a:cxnLst/>
                <a:rect l="l" t="t" r="r" b="b"/>
                <a:pathLst>
                  <a:path w="1575" h="1689" extrusionOk="0">
                    <a:moveTo>
                      <a:pt x="1231" y="0"/>
                    </a:moveTo>
                    <a:lnTo>
                      <a:pt x="1" y="1374"/>
                    </a:lnTo>
                    <a:lnTo>
                      <a:pt x="373" y="1689"/>
                    </a:lnTo>
                    <a:lnTo>
                      <a:pt x="1575" y="344"/>
                    </a:lnTo>
                    <a:lnTo>
                      <a:pt x="12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rot="-5604720">
                <a:off x="650742" y="2900504"/>
                <a:ext cx="424598" cy="384395"/>
              </a:xfrm>
              <a:custGeom>
                <a:avLst/>
                <a:gdLst/>
                <a:ahLst/>
                <a:cxnLst/>
                <a:rect l="l" t="t" r="r" b="b"/>
                <a:pathLst>
                  <a:path w="5925" h="5364" extrusionOk="0">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0"/>
              <p:cNvSpPr/>
              <p:nvPr/>
            </p:nvSpPr>
            <p:spPr>
              <a:xfrm rot="-2700000">
                <a:off x="3214673" y="3514046"/>
                <a:ext cx="1187077" cy="319540"/>
              </a:xfrm>
              <a:custGeom>
                <a:avLst/>
                <a:gdLst/>
                <a:ahLst/>
                <a:cxnLst/>
                <a:rect l="l" t="t" r="r" b="b"/>
                <a:pathLst>
                  <a:path w="16565" h="4459" extrusionOk="0">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rot="-2700000">
                <a:off x="3226904" y="3693318"/>
                <a:ext cx="744565" cy="308002"/>
              </a:xfrm>
              <a:custGeom>
                <a:avLst/>
                <a:gdLst/>
                <a:ahLst/>
                <a:cxnLst/>
                <a:rect l="l" t="t" r="r" b="b"/>
                <a:pathLst>
                  <a:path w="10390" h="4298" extrusionOk="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rot="-2700000">
                <a:off x="3387895" y="3863071"/>
                <a:ext cx="190764" cy="107994"/>
              </a:xfrm>
              <a:custGeom>
                <a:avLst/>
                <a:gdLst/>
                <a:ahLst/>
                <a:cxnLst/>
                <a:rect l="l" t="t" r="r" b="b"/>
                <a:pathLst>
                  <a:path w="2662" h="1507" extrusionOk="0">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rot="-2700000">
                <a:off x="3439889" y="3906143"/>
                <a:ext cx="28808" cy="59551"/>
              </a:xfrm>
              <a:custGeom>
                <a:avLst/>
                <a:gdLst/>
                <a:ahLst/>
                <a:cxnLst/>
                <a:rect l="l" t="t" r="r" b="b"/>
                <a:pathLst>
                  <a:path w="402" h="831" extrusionOk="0">
                    <a:moveTo>
                      <a:pt x="144" y="0"/>
                    </a:moveTo>
                    <a:lnTo>
                      <a:pt x="1" y="773"/>
                    </a:lnTo>
                    <a:lnTo>
                      <a:pt x="258" y="830"/>
                    </a:lnTo>
                    <a:lnTo>
                      <a:pt x="401" y="57"/>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rot="-2700000">
                <a:off x="3469620" y="3887571"/>
                <a:ext cx="28736" cy="57473"/>
              </a:xfrm>
              <a:custGeom>
                <a:avLst/>
                <a:gdLst/>
                <a:ahLst/>
                <a:cxnLst/>
                <a:rect l="l" t="t" r="r" b="b"/>
                <a:pathLst>
                  <a:path w="401" h="802" extrusionOk="0">
                    <a:moveTo>
                      <a:pt x="143" y="1"/>
                    </a:moveTo>
                    <a:lnTo>
                      <a:pt x="0" y="773"/>
                    </a:lnTo>
                    <a:lnTo>
                      <a:pt x="258" y="802"/>
                    </a:lnTo>
                    <a:lnTo>
                      <a:pt x="401" y="29"/>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rot="-2700000">
                <a:off x="3497860" y="3868441"/>
                <a:ext cx="28808" cy="59551"/>
              </a:xfrm>
              <a:custGeom>
                <a:avLst/>
                <a:gdLst/>
                <a:ahLst/>
                <a:cxnLst/>
                <a:rect l="l" t="t" r="r" b="b"/>
                <a:pathLst>
                  <a:path w="402" h="831" extrusionOk="0">
                    <a:moveTo>
                      <a:pt x="144" y="0"/>
                    </a:moveTo>
                    <a:lnTo>
                      <a:pt x="1" y="773"/>
                    </a:lnTo>
                    <a:lnTo>
                      <a:pt x="259" y="830"/>
                    </a:lnTo>
                    <a:lnTo>
                      <a:pt x="402" y="5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2672726" y="3317215"/>
                <a:ext cx="114877" cy="116023"/>
              </a:xfrm>
              <a:custGeom>
                <a:avLst/>
                <a:gdLst/>
                <a:ahLst/>
                <a:cxnLst/>
                <a:rect l="l" t="t" r="r" b="b"/>
                <a:pathLst>
                  <a:path w="1603" h="1619" extrusionOk="0">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2611239" y="3371607"/>
                <a:ext cx="131287" cy="113802"/>
              </a:xfrm>
              <a:custGeom>
                <a:avLst/>
                <a:gdLst/>
                <a:ahLst/>
                <a:cxnLst/>
                <a:rect l="l" t="t" r="r" b="b"/>
                <a:pathLst>
                  <a:path w="1832" h="1588" extrusionOk="0">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1864649" y="3619777"/>
                <a:ext cx="131287" cy="114948"/>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1784314" y="3569971"/>
                <a:ext cx="141894" cy="117600"/>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3237506" y="3540733"/>
                <a:ext cx="144903" cy="121685"/>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1354906" y="3218391"/>
                <a:ext cx="144688" cy="120323"/>
              </a:xfrm>
              <a:custGeom>
                <a:avLst/>
                <a:gdLst/>
                <a:ahLst/>
                <a:cxnLst/>
                <a:rect l="l" t="t" r="r" b="b"/>
                <a:pathLst>
                  <a:path w="2019" h="1679" extrusionOk="0">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1392888" y="3242399"/>
                <a:ext cx="69800" cy="73885"/>
              </a:xfrm>
              <a:custGeom>
                <a:avLst/>
                <a:gdLst/>
                <a:ahLst/>
                <a:cxnLst/>
                <a:rect l="l" t="t" r="r" b="b"/>
                <a:pathLst>
                  <a:path w="974" h="1031" extrusionOk="0">
                    <a:moveTo>
                      <a:pt x="201" y="1"/>
                    </a:moveTo>
                    <a:lnTo>
                      <a:pt x="1" y="172"/>
                    </a:lnTo>
                    <a:lnTo>
                      <a:pt x="773" y="1031"/>
                    </a:lnTo>
                    <a:lnTo>
                      <a:pt x="974" y="859"/>
                    </a:lnTo>
                    <a:lnTo>
                      <a:pt x="201" y="1"/>
                    </a:lnTo>
                    <a:close/>
                  </a:path>
                </a:pathLst>
              </a:custGeom>
              <a:solidFill>
                <a:srgbClr val="88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1663633" y="3833119"/>
                <a:ext cx="201088" cy="201016"/>
              </a:xfrm>
              <a:custGeom>
                <a:avLst/>
                <a:gdLst/>
                <a:ahLst/>
                <a:cxnLst/>
                <a:rect l="l" t="t" r="r" b="b"/>
                <a:pathLst>
                  <a:path w="2806" h="2805" extrusionOk="0">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1815416" y="3004477"/>
                <a:ext cx="201016" cy="201088"/>
              </a:xfrm>
              <a:custGeom>
                <a:avLst/>
                <a:gdLst/>
                <a:ahLst/>
                <a:cxnLst/>
                <a:rect l="l" t="t" r="r" b="b"/>
                <a:pathLst>
                  <a:path w="2805" h="2806" extrusionOk="0">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2783446" y="3990993"/>
                <a:ext cx="92374" cy="92374"/>
              </a:xfrm>
              <a:custGeom>
                <a:avLst/>
                <a:gdLst/>
                <a:ahLst/>
                <a:cxnLst/>
                <a:rect l="l" t="t" r="r" b="b"/>
                <a:pathLst>
                  <a:path w="1289" h="1289" extrusionOk="0">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2481958" y="3264972"/>
                <a:ext cx="92374" cy="94381"/>
              </a:xfrm>
              <a:custGeom>
                <a:avLst/>
                <a:gdLst/>
                <a:ahLst/>
                <a:cxnLst/>
                <a:rect l="l" t="t" r="r" b="b"/>
                <a:pathLst>
                  <a:path w="1289" h="1317" extrusionOk="0">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0"/>
              <p:cNvSpPr/>
              <p:nvPr/>
            </p:nvSpPr>
            <p:spPr>
              <a:xfrm>
                <a:off x="2229702" y="2866596"/>
                <a:ext cx="156943" cy="125698"/>
              </a:xfrm>
              <a:custGeom>
                <a:avLst/>
                <a:gdLst/>
                <a:ahLst/>
                <a:cxnLst/>
                <a:rect l="l" t="t" r="r" b="b"/>
                <a:pathLst>
                  <a:path w="2190" h="1754" extrusionOk="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0"/>
              <p:cNvSpPr/>
              <p:nvPr/>
            </p:nvSpPr>
            <p:spPr>
              <a:xfrm>
                <a:off x="2705548" y="3746980"/>
                <a:ext cx="156800" cy="127203"/>
              </a:xfrm>
              <a:custGeom>
                <a:avLst/>
                <a:gdLst/>
                <a:ahLst/>
                <a:cxnLst/>
                <a:rect l="l" t="t" r="r" b="b"/>
                <a:pathLst>
                  <a:path w="2188" h="1775" extrusionOk="0">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0"/>
              <p:cNvSpPr/>
              <p:nvPr/>
            </p:nvSpPr>
            <p:spPr>
              <a:xfrm>
                <a:off x="3166989" y="2911888"/>
                <a:ext cx="219577" cy="174715"/>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1749772" y="2741974"/>
                <a:ext cx="100544" cy="84491"/>
              </a:xfrm>
              <a:custGeom>
                <a:avLst/>
                <a:gdLst/>
                <a:ahLst/>
                <a:cxnLst/>
                <a:rect l="l" t="t" r="r" b="b"/>
                <a:pathLst>
                  <a:path w="1403" h="1179" extrusionOk="0">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2266609" y="3162422"/>
                <a:ext cx="100544" cy="84420"/>
              </a:xfrm>
              <a:custGeom>
                <a:avLst/>
                <a:gdLst/>
                <a:ahLst/>
                <a:cxnLst/>
                <a:rect l="l" t="t" r="r" b="b"/>
                <a:pathLst>
                  <a:path w="1403" h="1178" extrusionOk="0">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2010953" y="1846691"/>
                <a:ext cx="27346" cy="70590"/>
              </a:xfrm>
              <a:custGeom>
                <a:avLst/>
                <a:gdLst/>
                <a:ahLst/>
                <a:cxnLst/>
                <a:rect l="l" t="t" r="r" b="b"/>
                <a:pathLst>
                  <a:path w="344" h="888" extrusionOk="0">
                    <a:moveTo>
                      <a:pt x="200" y="0"/>
                    </a:moveTo>
                    <a:lnTo>
                      <a:pt x="0" y="29"/>
                    </a:lnTo>
                    <a:lnTo>
                      <a:pt x="143" y="887"/>
                    </a:lnTo>
                    <a:lnTo>
                      <a:pt x="344" y="859"/>
                    </a:lnTo>
                    <a:lnTo>
                      <a:pt x="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3463343" y="246788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rot="-1932883">
                <a:off x="2270689" y="1827413"/>
                <a:ext cx="219572" cy="174712"/>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945331" y="354073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0"/>
              <p:cNvSpPr/>
              <p:nvPr/>
            </p:nvSpPr>
            <p:spPr>
              <a:xfrm rot="3627148">
                <a:off x="863088" y="2319661"/>
                <a:ext cx="131286" cy="114947"/>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0"/>
              <p:cNvSpPr/>
              <p:nvPr/>
            </p:nvSpPr>
            <p:spPr>
              <a:xfrm rot="3627148">
                <a:off x="862957" y="2229154"/>
                <a:ext cx="141892" cy="117598"/>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rot="-3582283">
                <a:off x="2786936" y="1904504"/>
                <a:ext cx="131283" cy="114945"/>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rot="-3582283">
                <a:off x="2701924" y="1943509"/>
                <a:ext cx="141889" cy="117596"/>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rot="-4390579">
                <a:off x="3423910" y="2098571"/>
                <a:ext cx="736444" cy="63023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rot="-4390579">
                <a:off x="3604311" y="2208060"/>
                <a:ext cx="320532" cy="283667"/>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rot="-4390579">
                <a:off x="3818410" y="2541610"/>
                <a:ext cx="95690" cy="86782"/>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rot="-4390579">
                <a:off x="3824161" y="2529403"/>
                <a:ext cx="62040" cy="61979"/>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rot="-4390579">
                <a:off x="3790994" y="2436850"/>
                <a:ext cx="49608" cy="5492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6" name="Google Shape;1736;p50"/>
          <p:cNvSpPr/>
          <p:nvPr/>
        </p:nvSpPr>
        <p:spPr>
          <a:xfrm>
            <a:off x="5184695" y="3865168"/>
            <a:ext cx="196923" cy="196923"/>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617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br>
              <a:rPr lang="en"/>
            </a:br>
            <a:r>
              <a:rPr lang="en"/>
              <a:t>Lists like this one:</a:t>
            </a:r>
            <a:endParaRPr/>
          </a:p>
          <a:p>
            <a:pPr marL="241300" lvl="0" indent="-215900" algn="l" rtl="0">
              <a:spcBef>
                <a:spcPts val="1600"/>
              </a:spcBef>
              <a:spcAft>
                <a:spcPts val="0"/>
              </a:spcAft>
              <a:buClr>
                <a:schemeClr val="dk2"/>
              </a:buClr>
              <a:buSzPts val="1400"/>
              <a:buFont typeface="Poppins"/>
              <a:buAutoNum type="arabicPeriod"/>
            </a:pPr>
            <a:r>
              <a:rPr lang="en"/>
              <a:t>They’re simple </a:t>
            </a:r>
            <a:endParaRPr/>
          </a:p>
          <a:p>
            <a:pPr marL="241300" lvl="0" indent="-215900" algn="l" rtl="0">
              <a:spcBef>
                <a:spcPts val="0"/>
              </a:spcBef>
              <a:spcAft>
                <a:spcPts val="0"/>
              </a:spcAft>
              <a:buClr>
                <a:schemeClr val="dk2"/>
              </a:buClr>
              <a:buSzPts val="1400"/>
              <a:buFont typeface="Poppins"/>
              <a:buAutoNum type="arabicPeriod"/>
            </a:pPr>
            <a:r>
              <a:rPr lang="en"/>
              <a:t>You can organize your ideas clearly</a:t>
            </a:r>
            <a:endParaRPr/>
          </a:p>
          <a:p>
            <a:pPr marL="241300" lvl="0" indent="-215900" algn="l" rtl="0">
              <a:spcBef>
                <a:spcPts val="0"/>
              </a:spcBef>
              <a:spcAft>
                <a:spcPts val="0"/>
              </a:spcAft>
              <a:buClr>
                <a:schemeClr val="dk2"/>
              </a:buClr>
              <a:buSzPts val="1400"/>
              <a:buFont typeface="Poppins"/>
              <a:buAutoNum type="arabicPeriod"/>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sp>
        <p:nvSpPr>
          <p:cNvPr id="710" name="Google Shape;710;p41"/>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CENTER</a:t>
            </a:r>
            <a:endParaRPr/>
          </a:p>
        </p:txBody>
      </p:sp>
      <p:grpSp>
        <p:nvGrpSpPr>
          <p:cNvPr id="711" name="Google Shape;711;p41"/>
          <p:cNvGrpSpPr/>
          <p:nvPr/>
        </p:nvGrpSpPr>
        <p:grpSpPr>
          <a:xfrm>
            <a:off x="5070436" y="555099"/>
            <a:ext cx="3049384" cy="4049494"/>
            <a:chOff x="4746450" y="55913"/>
            <a:chExt cx="3788996" cy="5031678"/>
          </a:xfrm>
        </p:grpSpPr>
        <p:sp>
          <p:nvSpPr>
            <p:cNvPr id="712" name="Google Shape;712;p41"/>
            <p:cNvSpPr/>
            <p:nvPr/>
          </p:nvSpPr>
          <p:spPr>
            <a:xfrm>
              <a:off x="5348309" y="657869"/>
              <a:ext cx="1656029" cy="4116280"/>
            </a:xfrm>
            <a:custGeom>
              <a:avLst/>
              <a:gdLst/>
              <a:ahLst/>
              <a:cxnLst/>
              <a:rect l="l" t="t" r="r" b="b"/>
              <a:pathLst>
                <a:path w="17087" h="42472" extrusionOk="0">
                  <a:moveTo>
                    <a:pt x="14625" y="39638"/>
                  </a:moveTo>
                  <a:cubicBezTo>
                    <a:pt x="13710" y="35087"/>
                    <a:pt x="5496" y="27017"/>
                    <a:pt x="3063" y="21865"/>
                  </a:cubicBezTo>
                  <a:cubicBezTo>
                    <a:pt x="1" y="15455"/>
                    <a:pt x="2405" y="7928"/>
                    <a:pt x="1289" y="3950"/>
                  </a:cubicBezTo>
                  <a:cubicBezTo>
                    <a:pt x="201" y="0"/>
                    <a:pt x="1804" y="1975"/>
                    <a:pt x="2720" y="3320"/>
                  </a:cubicBezTo>
                  <a:cubicBezTo>
                    <a:pt x="3664" y="4665"/>
                    <a:pt x="12937" y="16857"/>
                    <a:pt x="14311" y="20120"/>
                  </a:cubicBezTo>
                  <a:cubicBezTo>
                    <a:pt x="17087" y="26960"/>
                    <a:pt x="16886" y="36805"/>
                    <a:pt x="16800" y="39638"/>
                  </a:cubicBezTo>
                  <a:cubicBezTo>
                    <a:pt x="16715" y="42471"/>
                    <a:pt x="15026" y="41584"/>
                    <a:pt x="14625" y="396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5362265" y="663393"/>
              <a:ext cx="1633738" cy="4088562"/>
            </a:xfrm>
            <a:custGeom>
              <a:avLst/>
              <a:gdLst/>
              <a:ahLst/>
              <a:cxnLst/>
              <a:rect l="l" t="t" r="r" b="b"/>
              <a:pathLst>
                <a:path w="16857" h="42186" extrusionOk="0">
                  <a:moveTo>
                    <a:pt x="14481" y="39638"/>
                  </a:moveTo>
                  <a:cubicBezTo>
                    <a:pt x="13337" y="34515"/>
                    <a:pt x="6726" y="26559"/>
                    <a:pt x="4322" y="21379"/>
                  </a:cubicBezTo>
                  <a:cubicBezTo>
                    <a:pt x="1374" y="14911"/>
                    <a:pt x="2375" y="7785"/>
                    <a:pt x="1202" y="3893"/>
                  </a:cubicBezTo>
                  <a:cubicBezTo>
                    <a:pt x="0" y="1"/>
                    <a:pt x="1660" y="1918"/>
                    <a:pt x="2519" y="3292"/>
                  </a:cubicBezTo>
                  <a:cubicBezTo>
                    <a:pt x="3377" y="4665"/>
                    <a:pt x="11619" y="17258"/>
                    <a:pt x="12993" y="20549"/>
                  </a:cubicBezTo>
                  <a:cubicBezTo>
                    <a:pt x="15769" y="27389"/>
                    <a:pt x="16857" y="36232"/>
                    <a:pt x="16714" y="39438"/>
                  </a:cubicBezTo>
                  <a:cubicBezTo>
                    <a:pt x="16599" y="42185"/>
                    <a:pt x="14939" y="41584"/>
                    <a:pt x="14481" y="396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438440" y="3506476"/>
              <a:ext cx="1181715" cy="549231"/>
            </a:xfrm>
            <a:custGeom>
              <a:avLst/>
              <a:gdLst/>
              <a:ahLst/>
              <a:cxnLst/>
              <a:rect l="l" t="t" r="r" b="b"/>
              <a:pathLst>
                <a:path w="12193" h="5667" extrusionOk="0">
                  <a:moveTo>
                    <a:pt x="0" y="5581"/>
                  </a:moveTo>
                  <a:cubicBezTo>
                    <a:pt x="229" y="4980"/>
                    <a:pt x="859" y="5009"/>
                    <a:pt x="1202" y="4837"/>
                  </a:cubicBezTo>
                  <a:cubicBezTo>
                    <a:pt x="1546" y="4665"/>
                    <a:pt x="1832" y="3749"/>
                    <a:pt x="2175" y="3663"/>
                  </a:cubicBezTo>
                  <a:cubicBezTo>
                    <a:pt x="2547" y="3578"/>
                    <a:pt x="2919" y="4064"/>
                    <a:pt x="3463" y="3692"/>
                  </a:cubicBezTo>
                  <a:cubicBezTo>
                    <a:pt x="4036" y="3320"/>
                    <a:pt x="3978" y="2805"/>
                    <a:pt x="4408" y="2719"/>
                  </a:cubicBezTo>
                  <a:cubicBezTo>
                    <a:pt x="4808" y="2662"/>
                    <a:pt x="4951" y="3005"/>
                    <a:pt x="5323" y="2891"/>
                  </a:cubicBezTo>
                  <a:cubicBezTo>
                    <a:pt x="5696" y="2776"/>
                    <a:pt x="5467" y="2576"/>
                    <a:pt x="5867" y="2318"/>
                  </a:cubicBezTo>
                  <a:cubicBezTo>
                    <a:pt x="6239" y="2061"/>
                    <a:pt x="6611" y="2662"/>
                    <a:pt x="6955" y="2290"/>
                  </a:cubicBezTo>
                  <a:cubicBezTo>
                    <a:pt x="7298" y="1946"/>
                    <a:pt x="7728" y="1345"/>
                    <a:pt x="8185" y="1259"/>
                  </a:cubicBezTo>
                  <a:cubicBezTo>
                    <a:pt x="8643" y="1174"/>
                    <a:pt x="9130" y="1717"/>
                    <a:pt x="9559" y="1231"/>
                  </a:cubicBezTo>
                  <a:cubicBezTo>
                    <a:pt x="9988" y="744"/>
                    <a:pt x="10189" y="0"/>
                    <a:pt x="10733" y="0"/>
                  </a:cubicBezTo>
                  <a:cubicBezTo>
                    <a:pt x="11305" y="29"/>
                    <a:pt x="11334" y="601"/>
                    <a:pt x="11963" y="401"/>
                  </a:cubicBezTo>
                  <a:cubicBezTo>
                    <a:pt x="12192" y="916"/>
                    <a:pt x="11620" y="945"/>
                    <a:pt x="11105" y="973"/>
                  </a:cubicBezTo>
                  <a:cubicBezTo>
                    <a:pt x="10618" y="1031"/>
                    <a:pt x="10246" y="1403"/>
                    <a:pt x="9817" y="1889"/>
                  </a:cubicBezTo>
                  <a:cubicBezTo>
                    <a:pt x="9387" y="2376"/>
                    <a:pt x="8615" y="1946"/>
                    <a:pt x="8157" y="2032"/>
                  </a:cubicBezTo>
                  <a:cubicBezTo>
                    <a:pt x="7699" y="2118"/>
                    <a:pt x="7785" y="2891"/>
                    <a:pt x="7441" y="3234"/>
                  </a:cubicBezTo>
                  <a:cubicBezTo>
                    <a:pt x="7098" y="3578"/>
                    <a:pt x="6526" y="2719"/>
                    <a:pt x="6125" y="2977"/>
                  </a:cubicBezTo>
                  <a:cubicBezTo>
                    <a:pt x="5753" y="3234"/>
                    <a:pt x="5924" y="3406"/>
                    <a:pt x="5552" y="3520"/>
                  </a:cubicBezTo>
                  <a:cubicBezTo>
                    <a:pt x="5180" y="3635"/>
                    <a:pt x="5152" y="3435"/>
                    <a:pt x="4751" y="3520"/>
                  </a:cubicBezTo>
                  <a:cubicBezTo>
                    <a:pt x="4379" y="3606"/>
                    <a:pt x="4322" y="3978"/>
                    <a:pt x="3749" y="4350"/>
                  </a:cubicBezTo>
                  <a:cubicBezTo>
                    <a:pt x="3206" y="4694"/>
                    <a:pt x="2919" y="4493"/>
                    <a:pt x="2576" y="4579"/>
                  </a:cubicBezTo>
                  <a:cubicBezTo>
                    <a:pt x="2204" y="4665"/>
                    <a:pt x="1832" y="5323"/>
                    <a:pt x="1489" y="5495"/>
                  </a:cubicBezTo>
                  <a:cubicBezTo>
                    <a:pt x="1174" y="5667"/>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6094479" y="3262340"/>
              <a:ext cx="1181715" cy="552042"/>
            </a:xfrm>
            <a:custGeom>
              <a:avLst/>
              <a:gdLst/>
              <a:ahLst/>
              <a:cxnLst/>
              <a:rect l="l" t="t" r="r" b="b"/>
              <a:pathLst>
                <a:path w="12193" h="5696" extrusionOk="0">
                  <a:moveTo>
                    <a:pt x="1" y="5581"/>
                  </a:moveTo>
                  <a:cubicBezTo>
                    <a:pt x="229" y="4980"/>
                    <a:pt x="830" y="5038"/>
                    <a:pt x="1203" y="4837"/>
                  </a:cubicBezTo>
                  <a:cubicBezTo>
                    <a:pt x="1546" y="4666"/>
                    <a:pt x="1832" y="3750"/>
                    <a:pt x="2176" y="3664"/>
                  </a:cubicBezTo>
                  <a:cubicBezTo>
                    <a:pt x="2519" y="3607"/>
                    <a:pt x="2920" y="4065"/>
                    <a:pt x="3463" y="3693"/>
                  </a:cubicBezTo>
                  <a:cubicBezTo>
                    <a:pt x="4036" y="3321"/>
                    <a:pt x="3979" y="2805"/>
                    <a:pt x="4408" y="2748"/>
                  </a:cubicBezTo>
                  <a:cubicBezTo>
                    <a:pt x="4809" y="2662"/>
                    <a:pt x="4952" y="3006"/>
                    <a:pt x="5324" y="2891"/>
                  </a:cubicBezTo>
                  <a:cubicBezTo>
                    <a:pt x="5696" y="2777"/>
                    <a:pt x="5467" y="2576"/>
                    <a:pt x="5839" y="2319"/>
                  </a:cubicBezTo>
                  <a:cubicBezTo>
                    <a:pt x="6240" y="2061"/>
                    <a:pt x="6612" y="2662"/>
                    <a:pt x="6955" y="2290"/>
                  </a:cubicBezTo>
                  <a:cubicBezTo>
                    <a:pt x="7298" y="1947"/>
                    <a:pt x="7728" y="1346"/>
                    <a:pt x="8186" y="1260"/>
                  </a:cubicBezTo>
                  <a:cubicBezTo>
                    <a:pt x="8644" y="1174"/>
                    <a:pt x="9130" y="1718"/>
                    <a:pt x="9559" y="1231"/>
                  </a:cubicBezTo>
                  <a:cubicBezTo>
                    <a:pt x="9989" y="745"/>
                    <a:pt x="10160" y="1"/>
                    <a:pt x="10733" y="29"/>
                  </a:cubicBezTo>
                  <a:cubicBezTo>
                    <a:pt x="11305" y="29"/>
                    <a:pt x="11305" y="602"/>
                    <a:pt x="11963" y="401"/>
                  </a:cubicBezTo>
                  <a:cubicBezTo>
                    <a:pt x="12192" y="917"/>
                    <a:pt x="11620" y="945"/>
                    <a:pt x="11105" y="974"/>
                  </a:cubicBezTo>
                  <a:cubicBezTo>
                    <a:pt x="10590" y="1031"/>
                    <a:pt x="10246" y="1403"/>
                    <a:pt x="9817" y="1890"/>
                  </a:cubicBezTo>
                  <a:cubicBezTo>
                    <a:pt x="9388" y="2376"/>
                    <a:pt x="8615" y="1947"/>
                    <a:pt x="8157" y="2033"/>
                  </a:cubicBezTo>
                  <a:cubicBezTo>
                    <a:pt x="7699" y="2119"/>
                    <a:pt x="7756" y="2891"/>
                    <a:pt x="7442" y="3235"/>
                  </a:cubicBezTo>
                  <a:cubicBezTo>
                    <a:pt x="7098" y="3578"/>
                    <a:pt x="6526" y="2720"/>
                    <a:pt x="6125" y="2977"/>
                  </a:cubicBezTo>
                  <a:cubicBezTo>
                    <a:pt x="5753" y="3235"/>
                    <a:pt x="5925" y="3406"/>
                    <a:pt x="5553" y="3521"/>
                  </a:cubicBezTo>
                  <a:cubicBezTo>
                    <a:pt x="5181" y="3635"/>
                    <a:pt x="5152" y="3435"/>
                    <a:pt x="4751" y="3521"/>
                  </a:cubicBezTo>
                  <a:cubicBezTo>
                    <a:pt x="4379" y="3607"/>
                    <a:pt x="4293" y="3979"/>
                    <a:pt x="3750" y="4351"/>
                  </a:cubicBezTo>
                  <a:cubicBezTo>
                    <a:pt x="3206" y="4694"/>
                    <a:pt x="2920" y="4523"/>
                    <a:pt x="2548" y="4580"/>
                  </a:cubicBezTo>
                  <a:cubicBezTo>
                    <a:pt x="2204" y="4666"/>
                    <a:pt x="1804" y="5324"/>
                    <a:pt x="1489" y="5496"/>
                  </a:cubicBezTo>
                  <a:cubicBezTo>
                    <a:pt x="1145" y="5696"/>
                    <a:pt x="516" y="5267"/>
                    <a:pt x="1"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5747804" y="3112602"/>
              <a:ext cx="1181618" cy="552042"/>
            </a:xfrm>
            <a:custGeom>
              <a:avLst/>
              <a:gdLst/>
              <a:ahLst/>
              <a:cxnLst/>
              <a:rect l="l" t="t" r="r" b="b"/>
              <a:pathLst>
                <a:path w="12192" h="5696" extrusionOk="0">
                  <a:moveTo>
                    <a:pt x="0" y="5581"/>
                  </a:moveTo>
                  <a:cubicBezTo>
                    <a:pt x="229" y="4980"/>
                    <a:pt x="830" y="5037"/>
                    <a:pt x="1174" y="4866"/>
                  </a:cubicBezTo>
                  <a:cubicBezTo>
                    <a:pt x="1517" y="4665"/>
                    <a:pt x="1832" y="3749"/>
                    <a:pt x="2175" y="3692"/>
                  </a:cubicBezTo>
                  <a:cubicBezTo>
                    <a:pt x="2519" y="3606"/>
                    <a:pt x="2919" y="4064"/>
                    <a:pt x="3463" y="3692"/>
                  </a:cubicBezTo>
                  <a:cubicBezTo>
                    <a:pt x="4007" y="3349"/>
                    <a:pt x="3978" y="2834"/>
                    <a:pt x="4407" y="2748"/>
                  </a:cubicBezTo>
                  <a:cubicBezTo>
                    <a:pt x="4808" y="2662"/>
                    <a:pt x="4951" y="3005"/>
                    <a:pt x="5323" y="2919"/>
                  </a:cubicBezTo>
                  <a:cubicBezTo>
                    <a:pt x="5695" y="2805"/>
                    <a:pt x="5466" y="2605"/>
                    <a:pt x="5838" y="2347"/>
                  </a:cubicBezTo>
                  <a:cubicBezTo>
                    <a:pt x="6239" y="2090"/>
                    <a:pt x="6611" y="2662"/>
                    <a:pt x="6955" y="2318"/>
                  </a:cubicBezTo>
                  <a:cubicBezTo>
                    <a:pt x="7298" y="1975"/>
                    <a:pt x="7727" y="1345"/>
                    <a:pt x="8157" y="1260"/>
                  </a:cubicBezTo>
                  <a:cubicBezTo>
                    <a:pt x="8615" y="1202"/>
                    <a:pt x="9130" y="1717"/>
                    <a:pt x="9559" y="1231"/>
                  </a:cubicBezTo>
                  <a:cubicBezTo>
                    <a:pt x="9988" y="744"/>
                    <a:pt x="10160" y="0"/>
                    <a:pt x="10732" y="29"/>
                  </a:cubicBezTo>
                  <a:cubicBezTo>
                    <a:pt x="11305" y="29"/>
                    <a:pt x="11305" y="601"/>
                    <a:pt x="11963" y="430"/>
                  </a:cubicBezTo>
                  <a:cubicBezTo>
                    <a:pt x="12192" y="945"/>
                    <a:pt x="11620" y="945"/>
                    <a:pt x="11104" y="1002"/>
                  </a:cubicBezTo>
                  <a:cubicBezTo>
                    <a:pt x="10589" y="1031"/>
                    <a:pt x="10246" y="1431"/>
                    <a:pt x="9817" y="1889"/>
                  </a:cubicBezTo>
                  <a:cubicBezTo>
                    <a:pt x="9387" y="2376"/>
                    <a:pt x="8615" y="1975"/>
                    <a:pt x="8157" y="2032"/>
                  </a:cubicBezTo>
                  <a:cubicBezTo>
                    <a:pt x="7699" y="2118"/>
                    <a:pt x="7756" y="2919"/>
                    <a:pt x="7441" y="3263"/>
                  </a:cubicBezTo>
                  <a:cubicBezTo>
                    <a:pt x="7098" y="3606"/>
                    <a:pt x="6525" y="2748"/>
                    <a:pt x="6125" y="3005"/>
                  </a:cubicBezTo>
                  <a:cubicBezTo>
                    <a:pt x="5753" y="3263"/>
                    <a:pt x="5924" y="3406"/>
                    <a:pt x="5552" y="3520"/>
                  </a:cubicBezTo>
                  <a:cubicBezTo>
                    <a:pt x="5180" y="3635"/>
                    <a:pt x="5152" y="3463"/>
                    <a:pt x="4751" y="3520"/>
                  </a:cubicBezTo>
                  <a:cubicBezTo>
                    <a:pt x="4379" y="3606"/>
                    <a:pt x="4293" y="4007"/>
                    <a:pt x="3749" y="4350"/>
                  </a:cubicBezTo>
                  <a:cubicBezTo>
                    <a:pt x="3205" y="4722"/>
                    <a:pt x="2919" y="4522"/>
                    <a:pt x="2547" y="4579"/>
                  </a:cubicBezTo>
                  <a:cubicBezTo>
                    <a:pt x="2204" y="4665"/>
                    <a:pt x="1803" y="5352"/>
                    <a:pt x="1488" y="5524"/>
                  </a:cubicBezTo>
                  <a:cubicBezTo>
                    <a:pt x="1145" y="5696"/>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5991843" y="2102913"/>
              <a:ext cx="990303" cy="1983320"/>
            </a:xfrm>
            <a:custGeom>
              <a:avLst/>
              <a:gdLst/>
              <a:ahLst/>
              <a:cxnLst/>
              <a:rect l="l" t="t" r="r" b="b"/>
              <a:pathLst>
                <a:path w="10218" h="20464" extrusionOk="0">
                  <a:moveTo>
                    <a:pt x="1517" y="8415"/>
                  </a:moveTo>
                  <a:cubicBezTo>
                    <a:pt x="1918" y="8386"/>
                    <a:pt x="3378" y="8215"/>
                    <a:pt x="3549" y="6927"/>
                  </a:cubicBezTo>
                  <a:cubicBezTo>
                    <a:pt x="3750" y="5410"/>
                    <a:pt x="3693" y="1976"/>
                    <a:pt x="4294" y="1"/>
                  </a:cubicBezTo>
                  <a:cubicBezTo>
                    <a:pt x="4637" y="1747"/>
                    <a:pt x="10218" y="20464"/>
                    <a:pt x="3235" y="14711"/>
                  </a:cubicBezTo>
                  <a:cubicBezTo>
                    <a:pt x="773" y="12679"/>
                    <a:pt x="1" y="8501"/>
                    <a:pt x="1517" y="84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6344139" y="58723"/>
              <a:ext cx="1109512" cy="4973322"/>
            </a:xfrm>
            <a:custGeom>
              <a:avLst/>
              <a:gdLst/>
              <a:ahLst/>
              <a:cxnLst/>
              <a:rect l="l" t="t" r="r" b="b"/>
              <a:pathLst>
                <a:path w="11448" h="51315" extrusionOk="0">
                  <a:moveTo>
                    <a:pt x="5209" y="47594"/>
                  </a:moveTo>
                  <a:cubicBezTo>
                    <a:pt x="6096" y="42672"/>
                    <a:pt x="1002" y="31281"/>
                    <a:pt x="573" y="25100"/>
                  </a:cubicBezTo>
                  <a:cubicBezTo>
                    <a:pt x="0" y="17430"/>
                    <a:pt x="4036" y="7585"/>
                    <a:pt x="6325" y="3778"/>
                  </a:cubicBezTo>
                  <a:cubicBezTo>
                    <a:pt x="8586" y="1"/>
                    <a:pt x="6611" y="5181"/>
                    <a:pt x="7041" y="6898"/>
                  </a:cubicBezTo>
                  <a:cubicBezTo>
                    <a:pt x="7441" y="8644"/>
                    <a:pt x="11276" y="26874"/>
                    <a:pt x="11333" y="30738"/>
                  </a:cubicBezTo>
                  <a:cubicBezTo>
                    <a:pt x="11448" y="38722"/>
                    <a:pt x="8615" y="45648"/>
                    <a:pt x="7413" y="48482"/>
                  </a:cubicBezTo>
                  <a:cubicBezTo>
                    <a:pt x="6211" y="51315"/>
                    <a:pt x="4837" y="49741"/>
                    <a:pt x="5209" y="4759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6510547" y="55913"/>
              <a:ext cx="810036" cy="4951224"/>
            </a:xfrm>
            <a:custGeom>
              <a:avLst/>
              <a:gdLst/>
              <a:ahLst/>
              <a:cxnLst/>
              <a:rect l="l" t="t" r="r" b="b"/>
              <a:pathLst>
                <a:path w="8358" h="51087" extrusionOk="0">
                  <a:moveTo>
                    <a:pt x="3492" y="47709"/>
                  </a:moveTo>
                  <a:cubicBezTo>
                    <a:pt x="4351" y="42071"/>
                    <a:pt x="802" y="31425"/>
                    <a:pt x="458" y="25272"/>
                  </a:cubicBezTo>
                  <a:cubicBezTo>
                    <a:pt x="0" y="17573"/>
                    <a:pt x="2462" y="7614"/>
                    <a:pt x="4637" y="3836"/>
                  </a:cubicBezTo>
                  <a:cubicBezTo>
                    <a:pt x="6840" y="1"/>
                    <a:pt x="4894" y="5238"/>
                    <a:pt x="5238" y="6955"/>
                  </a:cubicBezTo>
                  <a:cubicBezTo>
                    <a:pt x="5553" y="8673"/>
                    <a:pt x="8186" y="26932"/>
                    <a:pt x="8243" y="30795"/>
                  </a:cubicBezTo>
                  <a:cubicBezTo>
                    <a:pt x="8357" y="38780"/>
                    <a:pt x="7212" y="45191"/>
                    <a:pt x="5810" y="48367"/>
                  </a:cubicBezTo>
                  <a:cubicBezTo>
                    <a:pt x="4608" y="51086"/>
                    <a:pt x="3149" y="49827"/>
                    <a:pt x="3492" y="47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6296940" y="3062689"/>
              <a:ext cx="1367506" cy="227465"/>
            </a:xfrm>
            <a:custGeom>
              <a:avLst/>
              <a:gdLst/>
              <a:ahLst/>
              <a:cxnLst/>
              <a:rect l="l" t="t" r="r" b="b"/>
              <a:pathLst>
                <a:path w="14110" h="2347" extrusionOk="0">
                  <a:moveTo>
                    <a:pt x="1" y="887"/>
                  </a:moveTo>
                  <a:cubicBezTo>
                    <a:pt x="459" y="1402"/>
                    <a:pt x="1060" y="1116"/>
                    <a:pt x="1489" y="1145"/>
                  </a:cubicBezTo>
                  <a:cubicBezTo>
                    <a:pt x="1890" y="1174"/>
                    <a:pt x="2548" y="2004"/>
                    <a:pt x="2949" y="1918"/>
                  </a:cubicBezTo>
                  <a:cubicBezTo>
                    <a:pt x="3349" y="1860"/>
                    <a:pt x="3550" y="1231"/>
                    <a:pt x="4236" y="1374"/>
                  </a:cubicBezTo>
                  <a:cubicBezTo>
                    <a:pt x="4952" y="1488"/>
                    <a:pt x="5124" y="2032"/>
                    <a:pt x="5553" y="1946"/>
                  </a:cubicBezTo>
                  <a:cubicBezTo>
                    <a:pt x="6011" y="1860"/>
                    <a:pt x="6011" y="1460"/>
                    <a:pt x="6411" y="1402"/>
                  </a:cubicBezTo>
                  <a:cubicBezTo>
                    <a:pt x="6841" y="1374"/>
                    <a:pt x="6698" y="1660"/>
                    <a:pt x="7184" y="1775"/>
                  </a:cubicBezTo>
                  <a:cubicBezTo>
                    <a:pt x="7671" y="1889"/>
                    <a:pt x="7814" y="1145"/>
                    <a:pt x="8300" y="1345"/>
                  </a:cubicBezTo>
                  <a:cubicBezTo>
                    <a:pt x="8787" y="1546"/>
                    <a:pt x="9445" y="2004"/>
                    <a:pt x="9932" y="1889"/>
                  </a:cubicBezTo>
                  <a:cubicBezTo>
                    <a:pt x="10418" y="1775"/>
                    <a:pt x="10704" y="1059"/>
                    <a:pt x="11334" y="1374"/>
                  </a:cubicBezTo>
                  <a:cubicBezTo>
                    <a:pt x="11964" y="1660"/>
                    <a:pt x="12479" y="2347"/>
                    <a:pt x="13022" y="2089"/>
                  </a:cubicBezTo>
                  <a:cubicBezTo>
                    <a:pt x="13595" y="1860"/>
                    <a:pt x="13395" y="1288"/>
                    <a:pt x="14110" y="1202"/>
                  </a:cubicBezTo>
                  <a:cubicBezTo>
                    <a:pt x="14110" y="601"/>
                    <a:pt x="13509" y="830"/>
                    <a:pt x="12994" y="973"/>
                  </a:cubicBezTo>
                  <a:cubicBezTo>
                    <a:pt x="12479" y="1145"/>
                    <a:pt x="11964" y="887"/>
                    <a:pt x="11334" y="601"/>
                  </a:cubicBezTo>
                  <a:cubicBezTo>
                    <a:pt x="10704" y="286"/>
                    <a:pt x="10075" y="1030"/>
                    <a:pt x="9588" y="1116"/>
                  </a:cubicBezTo>
                  <a:cubicBezTo>
                    <a:pt x="9102" y="1231"/>
                    <a:pt x="8873" y="401"/>
                    <a:pt x="8386" y="200"/>
                  </a:cubicBezTo>
                  <a:cubicBezTo>
                    <a:pt x="7871" y="0"/>
                    <a:pt x="7671" y="1116"/>
                    <a:pt x="7156" y="1002"/>
                  </a:cubicBezTo>
                  <a:cubicBezTo>
                    <a:pt x="6669" y="887"/>
                    <a:pt x="6783" y="658"/>
                    <a:pt x="6383" y="687"/>
                  </a:cubicBezTo>
                  <a:cubicBezTo>
                    <a:pt x="5954" y="744"/>
                    <a:pt x="5982" y="945"/>
                    <a:pt x="5581" y="1030"/>
                  </a:cubicBezTo>
                  <a:cubicBezTo>
                    <a:pt x="5152" y="1088"/>
                    <a:pt x="4923" y="744"/>
                    <a:pt x="4236" y="601"/>
                  </a:cubicBezTo>
                  <a:cubicBezTo>
                    <a:pt x="3521" y="458"/>
                    <a:pt x="3321" y="773"/>
                    <a:pt x="2949" y="859"/>
                  </a:cubicBezTo>
                  <a:cubicBezTo>
                    <a:pt x="2548" y="916"/>
                    <a:pt x="1890" y="401"/>
                    <a:pt x="1460" y="372"/>
                  </a:cubicBezTo>
                  <a:cubicBezTo>
                    <a:pt x="1060" y="344"/>
                    <a:pt x="630" y="1002"/>
                    <a:pt x="1" y="887"/>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6549411" y="3295680"/>
              <a:ext cx="1370220" cy="230276"/>
            </a:xfrm>
            <a:custGeom>
              <a:avLst/>
              <a:gdLst/>
              <a:ahLst/>
              <a:cxnLst/>
              <a:rect l="l" t="t" r="r" b="b"/>
              <a:pathLst>
                <a:path w="14138" h="2376" extrusionOk="0">
                  <a:moveTo>
                    <a:pt x="0" y="1603"/>
                  </a:moveTo>
                  <a:cubicBezTo>
                    <a:pt x="458" y="1059"/>
                    <a:pt x="1088" y="1374"/>
                    <a:pt x="1488" y="1317"/>
                  </a:cubicBezTo>
                  <a:cubicBezTo>
                    <a:pt x="1918" y="1288"/>
                    <a:pt x="2576" y="458"/>
                    <a:pt x="2948" y="515"/>
                  </a:cubicBezTo>
                  <a:cubicBezTo>
                    <a:pt x="3349" y="601"/>
                    <a:pt x="3549" y="1202"/>
                    <a:pt x="4264" y="1059"/>
                  </a:cubicBezTo>
                  <a:cubicBezTo>
                    <a:pt x="4951" y="916"/>
                    <a:pt x="5123" y="372"/>
                    <a:pt x="5552" y="458"/>
                  </a:cubicBezTo>
                  <a:cubicBezTo>
                    <a:pt x="6010" y="544"/>
                    <a:pt x="6010" y="945"/>
                    <a:pt x="6439" y="1002"/>
                  </a:cubicBezTo>
                  <a:cubicBezTo>
                    <a:pt x="6869" y="1030"/>
                    <a:pt x="6697" y="744"/>
                    <a:pt x="7184" y="630"/>
                  </a:cubicBezTo>
                  <a:cubicBezTo>
                    <a:pt x="7670" y="544"/>
                    <a:pt x="7813" y="1259"/>
                    <a:pt x="8300" y="1030"/>
                  </a:cubicBezTo>
                  <a:cubicBezTo>
                    <a:pt x="8786" y="830"/>
                    <a:pt x="9473" y="372"/>
                    <a:pt x="9960" y="487"/>
                  </a:cubicBezTo>
                  <a:cubicBezTo>
                    <a:pt x="10446" y="573"/>
                    <a:pt x="10732" y="1317"/>
                    <a:pt x="11362" y="1002"/>
                  </a:cubicBezTo>
                  <a:cubicBezTo>
                    <a:pt x="11992" y="658"/>
                    <a:pt x="12478" y="0"/>
                    <a:pt x="13022" y="229"/>
                  </a:cubicBezTo>
                  <a:cubicBezTo>
                    <a:pt x="13594" y="458"/>
                    <a:pt x="13394" y="1059"/>
                    <a:pt x="14109" y="1116"/>
                  </a:cubicBezTo>
                  <a:cubicBezTo>
                    <a:pt x="14138" y="1717"/>
                    <a:pt x="13537" y="1517"/>
                    <a:pt x="13022" y="1345"/>
                  </a:cubicBezTo>
                  <a:cubicBezTo>
                    <a:pt x="12507" y="1202"/>
                    <a:pt x="11963" y="1431"/>
                    <a:pt x="11333" y="1746"/>
                  </a:cubicBezTo>
                  <a:cubicBezTo>
                    <a:pt x="10732" y="2061"/>
                    <a:pt x="10103" y="1345"/>
                    <a:pt x="9616" y="1231"/>
                  </a:cubicBezTo>
                  <a:cubicBezTo>
                    <a:pt x="9130" y="1116"/>
                    <a:pt x="8901" y="1946"/>
                    <a:pt x="8414" y="2175"/>
                  </a:cubicBezTo>
                  <a:cubicBezTo>
                    <a:pt x="7899" y="2376"/>
                    <a:pt x="7699" y="1288"/>
                    <a:pt x="7184" y="1403"/>
                  </a:cubicBezTo>
                  <a:cubicBezTo>
                    <a:pt x="6697" y="1488"/>
                    <a:pt x="6811" y="1746"/>
                    <a:pt x="6411" y="1689"/>
                  </a:cubicBezTo>
                  <a:cubicBezTo>
                    <a:pt x="5982" y="1660"/>
                    <a:pt x="6010" y="1460"/>
                    <a:pt x="5609" y="1403"/>
                  </a:cubicBezTo>
                  <a:cubicBezTo>
                    <a:pt x="5180" y="1317"/>
                    <a:pt x="4951" y="1689"/>
                    <a:pt x="4264" y="1832"/>
                  </a:cubicBezTo>
                  <a:cubicBezTo>
                    <a:pt x="3549" y="1975"/>
                    <a:pt x="3349" y="1660"/>
                    <a:pt x="2976" y="1603"/>
                  </a:cubicBezTo>
                  <a:cubicBezTo>
                    <a:pt x="2576" y="1517"/>
                    <a:pt x="1918" y="2061"/>
                    <a:pt x="1488" y="2089"/>
                  </a:cubicBezTo>
                  <a:cubicBezTo>
                    <a:pt x="1059" y="2147"/>
                    <a:pt x="658"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6713008" y="3731131"/>
              <a:ext cx="1367506" cy="233087"/>
            </a:xfrm>
            <a:custGeom>
              <a:avLst/>
              <a:gdLst/>
              <a:ahLst/>
              <a:cxnLst/>
              <a:rect l="l" t="t" r="r" b="b"/>
              <a:pathLst>
                <a:path w="14110" h="2405" extrusionOk="0">
                  <a:moveTo>
                    <a:pt x="1" y="1603"/>
                  </a:moveTo>
                  <a:cubicBezTo>
                    <a:pt x="459" y="1088"/>
                    <a:pt x="1060" y="1374"/>
                    <a:pt x="1489" y="1345"/>
                  </a:cubicBezTo>
                  <a:cubicBezTo>
                    <a:pt x="1889" y="1288"/>
                    <a:pt x="2548" y="458"/>
                    <a:pt x="2948" y="544"/>
                  </a:cubicBezTo>
                  <a:cubicBezTo>
                    <a:pt x="3349" y="601"/>
                    <a:pt x="3549" y="1202"/>
                    <a:pt x="4236" y="1059"/>
                  </a:cubicBezTo>
                  <a:cubicBezTo>
                    <a:pt x="4952" y="916"/>
                    <a:pt x="5123" y="401"/>
                    <a:pt x="5553" y="487"/>
                  </a:cubicBezTo>
                  <a:cubicBezTo>
                    <a:pt x="6011" y="573"/>
                    <a:pt x="6011" y="973"/>
                    <a:pt x="6440" y="1002"/>
                  </a:cubicBezTo>
                  <a:cubicBezTo>
                    <a:pt x="6841" y="1031"/>
                    <a:pt x="6698" y="744"/>
                    <a:pt x="7184" y="630"/>
                  </a:cubicBezTo>
                  <a:cubicBezTo>
                    <a:pt x="7671" y="544"/>
                    <a:pt x="7814" y="1260"/>
                    <a:pt x="8300" y="1059"/>
                  </a:cubicBezTo>
                  <a:cubicBezTo>
                    <a:pt x="8787" y="830"/>
                    <a:pt x="9445" y="372"/>
                    <a:pt x="9931" y="487"/>
                  </a:cubicBezTo>
                  <a:cubicBezTo>
                    <a:pt x="10447" y="601"/>
                    <a:pt x="10704" y="1317"/>
                    <a:pt x="11334" y="1002"/>
                  </a:cubicBezTo>
                  <a:cubicBezTo>
                    <a:pt x="11963" y="687"/>
                    <a:pt x="12450" y="0"/>
                    <a:pt x="13022" y="229"/>
                  </a:cubicBezTo>
                  <a:cubicBezTo>
                    <a:pt x="13566" y="487"/>
                    <a:pt x="13366" y="1059"/>
                    <a:pt x="14081" y="1117"/>
                  </a:cubicBezTo>
                  <a:cubicBezTo>
                    <a:pt x="14110" y="1746"/>
                    <a:pt x="13509" y="1517"/>
                    <a:pt x="12994" y="1374"/>
                  </a:cubicBezTo>
                  <a:cubicBezTo>
                    <a:pt x="12479" y="1202"/>
                    <a:pt x="11963" y="1460"/>
                    <a:pt x="11334" y="1775"/>
                  </a:cubicBezTo>
                  <a:cubicBezTo>
                    <a:pt x="10704" y="2090"/>
                    <a:pt x="10103" y="1345"/>
                    <a:pt x="9588" y="1260"/>
                  </a:cubicBezTo>
                  <a:cubicBezTo>
                    <a:pt x="9102" y="1145"/>
                    <a:pt x="8873" y="1975"/>
                    <a:pt x="8386" y="2175"/>
                  </a:cubicBezTo>
                  <a:cubicBezTo>
                    <a:pt x="7871" y="2404"/>
                    <a:pt x="7671" y="1288"/>
                    <a:pt x="7184" y="1403"/>
                  </a:cubicBezTo>
                  <a:cubicBezTo>
                    <a:pt x="6669" y="1517"/>
                    <a:pt x="6812" y="1746"/>
                    <a:pt x="6383" y="1718"/>
                  </a:cubicBezTo>
                  <a:cubicBezTo>
                    <a:pt x="5925" y="1689"/>
                    <a:pt x="5982" y="1489"/>
                    <a:pt x="5581" y="1403"/>
                  </a:cubicBezTo>
                  <a:cubicBezTo>
                    <a:pt x="5152" y="1345"/>
                    <a:pt x="4923" y="1689"/>
                    <a:pt x="4236" y="1832"/>
                  </a:cubicBezTo>
                  <a:cubicBezTo>
                    <a:pt x="3521" y="2004"/>
                    <a:pt x="3320" y="1689"/>
                    <a:pt x="2948" y="1603"/>
                  </a:cubicBezTo>
                  <a:cubicBezTo>
                    <a:pt x="2548" y="1546"/>
                    <a:pt x="1889" y="2061"/>
                    <a:pt x="1460" y="2118"/>
                  </a:cubicBezTo>
                  <a:cubicBezTo>
                    <a:pt x="1060" y="2147"/>
                    <a:pt x="659" y="1489"/>
                    <a:pt x="1"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6388528" y="3936403"/>
              <a:ext cx="1367506" cy="230276"/>
            </a:xfrm>
            <a:custGeom>
              <a:avLst/>
              <a:gdLst/>
              <a:ahLst/>
              <a:cxnLst/>
              <a:rect l="l" t="t" r="r" b="b"/>
              <a:pathLst>
                <a:path w="14110" h="2376" extrusionOk="0">
                  <a:moveTo>
                    <a:pt x="0" y="1603"/>
                  </a:moveTo>
                  <a:cubicBezTo>
                    <a:pt x="458" y="1088"/>
                    <a:pt x="1059" y="1374"/>
                    <a:pt x="1488" y="1345"/>
                  </a:cubicBezTo>
                  <a:cubicBezTo>
                    <a:pt x="1889" y="1288"/>
                    <a:pt x="2547" y="458"/>
                    <a:pt x="2948" y="544"/>
                  </a:cubicBezTo>
                  <a:cubicBezTo>
                    <a:pt x="3349" y="601"/>
                    <a:pt x="3549" y="1202"/>
                    <a:pt x="4236" y="1059"/>
                  </a:cubicBezTo>
                  <a:cubicBezTo>
                    <a:pt x="4951" y="916"/>
                    <a:pt x="5094" y="401"/>
                    <a:pt x="5552" y="458"/>
                  </a:cubicBezTo>
                  <a:cubicBezTo>
                    <a:pt x="6010" y="544"/>
                    <a:pt x="6010" y="973"/>
                    <a:pt x="6411" y="1002"/>
                  </a:cubicBezTo>
                  <a:cubicBezTo>
                    <a:pt x="6840" y="1031"/>
                    <a:pt x="6697" y="744"/>
                    <a:pt x="7184" y="630"/>
                  </a:cubicBezTo>
                  <a:cubicBezTo>
                    <a:pt x="7670" y="544"/>
                    <a:pt x="7813" y="1259"/>
                    <a:pt x="8300" y="1059"/>
                  </a:cubicBezTo>
                  <a:cubicBezTo>
                    <a:pt x="8786" y="830"/>
                    <a:pt x="9445" y="372"/>
                    <a:pt x="9931" y="487"/>
                  </a:cubicBezTo>
                  <a:cubicBezTo>
                    <a:pt x="10418" y="573"/>
                    <a:pt x="10704" y="1317"/>
                    <a:pt x="11333" y="1002"/>
                  </a:cubicBezTo>
                  <a:cubicBezTo>
                    <a:pt x="11963" y="687"/>
                    <a:pt x="12450" y="0"/>
                    <a:pt x="13022" y="229"/>
                  </a:cubicBezTo>
                  <a:cubicBezTo>
                    <a:pt x="13566" y="487"/>
                    <a:pt x="13365" y="1059"/>
                    <a:pt x="14081" y="1116"/>
                  </a:cubicBezTo>
                  <a:cubicBezTo>
                    <a:pt x="14109" y="1746"/>
                    <a:pt x="13508" y="1517"/>
                    <a:pt x="12993" y="1374"/>
                  </a:cubicBezTo>
                  <a:cubicBezTo>
                    <a:pt x="12478" y="1202"/>
                    <a:pt x="11963" y="1460"/>
                    <a:pt x="11333" y="1775"/>
                  </a:cubicBezTo>
                  <a:cubicBezTo>
                    <a:pt x="10704" y="2089"/>
                    <a:pt x="10074" y="1345"/>
                    <a:pt x="9588" y="1259"/>
                  </a:cubicBezTo>
                  <a:cubicBezTo>
                    <a:pt x="9101" y="1145"/>
                    <a:pt x="8872" y="1975"/>
                    <a:pt x="8386" y="2175"/>
                  </a:cubicBezTo>
                  <a:cubicBezTo>
                    <a:pt x="7870" y="2376"/>
                    <a:pt x="7670" y="1288"/>
                    <a:pt x="7155" y="1403"/>
                  </a:cubicBezTo>
                  <a:cubicBezTo>
                    <a:pt x="6668" y="1517"/>
                    <a:pt x="6812" y="1775"/>
                    <a:pt x="6354" y="1717"/>
                  </a:cubicBezTo>
                  <a:cubicBezTo>
                    <a:pt x="5924" y="1660"/>
                    <a:pt x="5982" y="1488"/>
                    <a:pt x="5581" y="1403"/>
                  </a:cubicBezTo>
                  <a:cubicBezTo>
                    <a:pt x="5152" y="1345"/>
                    <a:pt x="4923" y="1689"/>
                    <a:pt x="4236" y="1832"/>
                  </a:cubicBezTo>
                  <a:cubicBezTo>
                    <a:pt x="3520" y="2004"/>
                    <a:pt x="3320" y="1689"/>
                    <a:pt x="2919" y="1603"/>
                  </a:cubicBezTo>
                  <a:cubicBezTo>
                    <a:pt x="2547" y="1546"/>
                    <a:pt x="1889" y="2061"/>
                    <a:pt x="1460" y="2118"/>
                  </a:cubicBezTo>
                  <a:cubicBezTo>
                    <a:pt x="1059" y="2147"/>
                    <a:pt x="630"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5889207" y="2150112"/>
              <a:ext cx="2216309" cy="2429819"/>
            </a:xfrm>
            <a:custGeom>
              <a:avLst/>
              <a:gdLst/>
              <a:ahLst/>
              <a:cxnLst/>
              <a:rect l="l" t="t" r="r" b="b"/>
              <a:pathLst>
                <a:path w="22868" h="25071" extrusionOk="0">
                  <a:moveTo>
                    <a:pt x="2405" y="8243"/>
                  </a:moveTo>
                  <a:cubicBezTo>
                    <a:pt x="4608" y="8472"/>
                    <a:pt x="6812" y="8930"/>
                    <a:pt x="8930" y="9645"/>
                  </a:cubicBezTo>
                  <a:cubicBezTo>
                    <a:pt x="9588" y="9903"/>
                    <a:pt x="10389" y="10332"/>
                    <a:pt x="10447" y="8329"/>
                  </a:cubicBezTo>
                  <a:cubicBezTo>
                    <a:pt x="10475" y="6325"/>
                    <a:pt x="10590" y="2118"/>
                    <a:pt x="11906" y="0"/>
                  </a:cubicBezTo>
                  <a:cubicBezTo>
                    <a:pt x="13652" y="29"/>
                    <a:pt x="22867" y="24670"/>
                    <a:pt x="22867" y="24670"/>
                  </a:cubicBezTo>
                  <a:lnTo>
                    <a:pt x="1518" y="25071"/>
                  </a:lnTo>
                  <a:cubicBezTo>
                    <a:pt x="1518" y="25071"/>
                    <a:pt x="3177" y="19519"/>
                    <a:pt x="1" y="11734"/>
                  </a:cubicBezTo>
                  <a:cubicBezTo>
                    <a:pt x="1203" y="11334"/>
                    <a:pt x="3120" y="9645"/>
                    <a:pt x="2405" y="82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5711751" y="4898893"/>
              <a:ext cx="2338329" cy="127640"/>
            </a:xfrm>
            <a:custGeom>
              <a:avLst/>
              <a:gdLst/>
              <a:ahLst/>
              <a:cxnLst/>
              <a:rect l="l" t="t" r="r" b="b"/>
              <a:pathLst>
                <a:path w="24127" h="1317" extrusionOk="0">
                  <a:moveTo>
                    <a:pt x="12278" y="172"/>
                  </a:moveTo>
                  <a:cubicBezTo>
                    <a:pt x="20720" y="172"/>
                    <a:pt x="24126" y="0"/>
                    <a:pt x="24126" y="544"/>
                  </a:cubicBezTo>
                  <a:cubicBezTo>
                    <a:pt x="24126" y="1088"/>
                    <a:pt x="20720" y="1202"/>
                    <a:pt x="12249" y="1202"/>
                  </a:cubicBezTo>
                  <a:cubicBezTo>
                    <a:pt x="3806" y="1202"/>
                    <a:pt x="86" y="1317"/>
                    <a:pt x="57" y="716"/>
                  </a:cubicBezTo>
                  <a:cubicBezTo>
                    <a:pt x="0" y="143"/>
                    <a:pt x="3806" y="172"/>
                    <a:pt x="12278"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6926615" y="4627039"/>
              <a:ext cx="1608831" cy="127640"/>
            </a:xfrm>
            <a:custGeom>
              <a:avLst/>
              <a:gdLst/>
              <a:ahLst/>
              <a:cxnLst/>
              <a:rect l="l" t="t" r="r" b="b"/>
              <a:pathLst>
                <a:path w="16600" h="1317" extrusionOk="0">
                  <a:moveTo>
                    <a:pt x="8414" y="172"/>
                  </a:moveTo>
                  <a:cubicBezTo>
                    <a:pt x="14253" y="172"/>
                    <a:pt x="16599" y="0"/>
                    <a:pt x="16599" y="544"/>
                  </a:cubicBezTo>
                  <a:cubicBezTo>
                    <a:pt x="16599" y="1088"/>
                    <a:pt x="14253" y="1202"/>
                    <a:pt x="8414" y="1202"/>
                  </a:cubicBezTo>
                  <a:cubicBezTo>
                    <a:pt x="2576" y="1202"/>
                    <a:pt x="0" y="1317"/>
                    <a:pt x="0" y="745"/>
                  </a:cubicBezTo>
                  <a:cubicBezTo>
                    <a:pt x="0" y="172"/>
                    <a:pt x="2576" y="172"/>
                    <a:pt x="8414"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6971003" y="1490005"/>
              <a:ext cx="1520054" cy="3203705"/>
            </a:xfrm>
            <a:custGeom>
              <a:avLst/>
              <a:gdLst/>
              <a:ahLst/>
              <a:cxnLst/>
              <a:rect l="l" t="t" r="r" b="b"/>
              <a:pathLst>
                <a:path w="15684" h="33056" extrusionOk="0">
                  <a:moveTo>
                    <a:pt x="1374" y="33055"/>
                  </a:moveTo>
                  <a:lnTo>
                    <a:pt x="14310" y="33055"/>
                  </a:lnTo>
                  <a:cubicBezTo>
                    <a:pt x="15054" y="33027"/>
                    <a:pt x="15684" y="32426"/>
                    <a:pt x="15684" y="31653"/>
                  </a:cubicBezTo>
                  <a:lnTo>
                    <a:pt x="15684" y="10389"/>
                  </a:lnTo>
                  <a:cubicBezTo>
                    <a:pt x="15684" y="0"/>
                    <a:pt x="0" y="0"/>
                    <a:pt x="0" y="10389"/>
                  </a:cubicBezTo>
                  <a:lnTo>
                    <a:pt x="0" y="31682"/>
                  </a:lnTo>
                  <a:cubicBezTo>
                    <a:pt x="0" y="32426"/>
                    <a:pt x="630" y="33055"/>
                    <a:pt x="1374" y="330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7592246" y="3048830"/>
              <a:ext cx="94398" cy="133165"/>
            </a:xfrm>
            <a:custGeom>
              <a:avLst/>
              <a:gdLst/>
              <a:ahLst/>
              <a:cxnLst/>
              <a:rect l="l" t="t" r="r" b="b"/>
              <a:pathLst>
                <a:path w="974" h="1374" extrusionOk="0">
                  <a:moveTo>
                    <a:pt x="1" y="0"/>
                  </a:moveTo>
                  <a:lnTo>
                    <a:pt x="1" y="1374"/>
                  </a:lnTo>
                  <a:lnTo>
                    <a:pt x="974" y="1374"/>
                  </a:lnTo>
                  <a:lnTo>
                    <a:pt x="974" y="1231"/>
                  </a:lnTo>
                  <a:lnTo>
                    <a:pt x="173" y="1231"/>
                  </a:lnTo>
                  <a:lnTo>
                    <a:pt x="173" y="744"/>
                  </a:lnTo>
                  <a:lnTo>
                    <a:pt x="859" y="744"/>
                  </a:lnTo>
                  <a:lnTo>
                    <a:pt x="859" y="601"/>
                  </a:lnTo>
                  <a:lnTo>
                    <a:pt x="173" y="601"/>
                  </a:lnTo>
                  <a:lnTo>
                    <a:pt x="173" y="143"/>
                  </a:lnTo>
                  <a:lnTo>
                    <a:pt x="945" y="143"/>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7703217" y="3048830"/>
              <a:ext cx="119402" cy="135975"/>
            </a:xfrm>
            <a:custGeom>
              <a:avLst/>
              <a:gdLst/>
              <a:ahLst/>
              <a:cxnLst/>
              <a:rect l="l" t="t" r="r" b="b"/>
              <a:pathLst>
                <a:path w="1232" h="1403" extrusionOk="0">
                  <a:moveTo>
                    <a:pt x="716" y="0"/>
                  </a:moveTo>
                  <a:cubicBezTo>
                    <a:pt x="602" y="0"/>
                    <a:pt x="459" y="29"/>
                    <a:pt x="373" y="86"/>
                  </a:cubicBezTo>
                  <a:cubicBezTo>
                    <a:pt x="258" y="143"/>
                    <a:pt x="172" y="229"/>
                    <a:pt x="115" y="343"/>
                  </a:cubicBezTo>
                  <a:cubicBezTo>
                    <a:pt x="29" y="458"/>
                    <a:pt x="1" y="572"/>
                    <a:pt x="1" y="687"/>
                  </a:cubicBezTo>
                  <a:cubicBezTo>
                    <a:pt x="1" y="830"/>
                    <a:pt x="29" y="944"/>
                    <a:pt x="87" y="1030"/>
                  </a:cubicBezTo>
                  <a:cubicBezTo>
                    <a:pt x="172" y="1145"/>
                    <a:pt x="258" y="1231"/>
                    <a:pt x="344" y="1288"/>
                  </a:cubicBezTo>
                  <a:cubicBezTo>
                    <a:pt x="459" y="1345"/>
                    <a:pt x="573" y="1402"/>
                    <a:pt x="716" y="1402"/>
                  </a:cubicBezTo>
                  <a:cubicBezTo>
                    <a:pt x="802" y="1402"/>
                    <a:pt x="888" y="1374"/>
                    <a:pt x="974" y="1345"/>
                  </a:cubicBezTo>
                  <a:cubicBezTo>
                    <a:pt x="1060" y="1288"/>
                    <a:pt x="1145" y="1259"/>
                    <a:pt x="1231" y="1173"/>
                  </a:cubicBezTo>
                  <a:lnTo>
                    <a:pt x="1117" y="1088"/>
                  </a:lnTo>
                  <a:cubicBezTo>
                    <a:pt x="1060" y="1116"/>
                    <a:pt x="1002" y="1173"/>
                    <a:pt x="945" y="1202"/>
                  </a:cubicBezTo>
                  <a:cubicBezTo>
                    <a:pt x="859" y="1231"/>
                    <a:pt x="802" y="1231"/>
                    <a:pt x="716" y="1231"/>
                  </a:cubicBezTo>
                  <a:cubicBezTo>
                    <a:pt x="630" y="1231"/>
                    <a:pt x="516" y="1231"/>
                    <a:pt x="430" y="1173"/>
                  </a:cubicBezTo>
                  <a:cubicBezTo>
                    <a:pt x="344" y="1116"/>
                    <a:pt x="287" y="1059"/>
                    <a:pt x="230" y="973"/>
                  </a:cubicBezTo>
                  <a:cubicBezTo>
                    <a:pt x="201" y="887"/>
                    <a:pt x="172" y="801"/>
                    <a:pt x="172" y="687"/>
                  </a:cubicBezTo>
                  <a:cubicBezTo>
                    <a:pt x="172" y="601"/>
                    <a:pt x="201" y="487"/>
                    <a:pt x="230" y="429"/>
                  </a:cubicBezTo>
                  <a:cubicBezTo>
                    <a:pt x="287" y="343"/>
                    <a:pt x="344" y="258"/>
                    <a:pt x="430" y="229"/>
                  </a:cubicBezTo>
                  <a:cubicBezTo>
                    <a:pt x="516" y="172"/>
                    <a:pt x="630" y="143"/>
                    <a:pt x="716" y="143"/>
                  </a:cubicBezTo>
                  <a:cubicBezTo>
                    <a:pt x="802" y="143"/>
                    <a:pt x="859" y="172"/>
                    <a:pt x="945" y="200"/>
                  </a:cubicBezTo>
                  <a:cubicBezTo>
                    <a:pt x="1002" y="229"/>
                    <a:pt x="1060" y="258"/>
                    <a:pt x="1117" y="315"/>
                  </a:cubicBezTo>
                  <a:lnTo>
                    <a:pt x="1231" y="200"/>
                  </a:lnTo>
                  <a:cubicBezTo>
                    <a:pt x="1145" y="143"/>
                    <a:pt x="1088" y="86"/>
                    <a:pt x="974" y="57"/>
                  </a:cubicBezTo>
                  <a:cubicBezTo>
                    <a:pt x="888" y="29"/>
                    <a:pt x="802"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7833572" y="3048830"/>
              <a:ext cx="138786" cy="135975"/>
            </a:xfrm>
            <a:custGeom>
              <a:avLst/>
              <a:gdLst/>
              <a:ahLst/>
              <a:cxnLst/>
              <a:rect l="l" t="t" r="r" b="b"/>
              <a:pathLst>
                <a:path w="1432" h="1403" extrusionOk="0">
                  <a:moveTo>
                    <a:pt x="716" y="143"/>
                  </a:moveTo>
                  <a:cubicBezTo>
                    <a:pt x="802" y="143"/>
                    <a:pt x="888" y="172"/>
                    <a:pt x="974" y="229"/>
                  </a:cubicBezTo>
                  <a:cubicBezTo>
                    <a:pt x="1060" y="258"/>
                    <a:pt x="1146" y="343"/>
                    <a:pt x="1174" y="429"/>
                  </a:cubicBezTo>
                  <a:cubicBezTo>
                    <a:pt x="1231" y="515"/>
                    <a:pt x="1260" y="601"/>
                    <a:pt x="1260" y="687"/>
                  </a:cubicBezTo>
                  <a:cubicBezTo>
                    <a:pt x="1260" y="801"/>
                    <a:pt x="1231" y="887"/>
                    <a:pt x="1174" y="973"/>
                  </a:cubicBezTo>
                  <a:cubicBezTo>
                    <a:pt x="1146" y="1059"/>
                    <a:pt x="1060" y="1116"/>
                    <a:pt x="974" y="1173"/>
                  </a:cubicBezTo>
                  <a:cubicBezTo>
                    <a:pt x="888" y="1231"/>
                    <a:pt x="802" y="1259"/>
                    <a:pt x="716" y="1259"/>
                  </a:cubicBezTo>
                  <a:cubicBezTo>
                    <a:pt x="602" y="1259"/>
                    <a:pt x="516" y="1231"/>
                    <a:pt x="430" y="1173"/>
                  </a:cubicBezTo>
                  <a:cubicBezTo>
                    <a:pt x="344" y="1116"/>
                    <a:pt x="287" y="1059"/>
                    <a:pt x="230" y="973"/>
                  </a:cubicBezTo>
                  <a:cubicBezTo>
                    <a:pt x="172" y="887"/>
                    <a:pt x="144" y="801"/>
                    <a:pt x="144" y="687"/>
                  </a:cubicBezTo>
                  <a:cubicBezTo>
                    <a:pt x="144" y="601"/>
                    <a:pt x="172" y="515"/>
                    <a:pt x="230" y="429"/>
                  </a:cubicBezTo>
                  <a:cubicBezTo>
                    <a:pt x="287" y="343"/>
                    <a:pt x="344" y="258"/>
                    <a:pt x="430" y="229"/>
                  </a:cubicBezTo>
                  <a:cubicBezTo>
                    <a:pt x="516" y="172"/>
                    <a:pt x="602" y="143"/>
                    <a:pt x="716" y="143"/>
                  </a:cubicBezTo>
                  <a:close/>
                  <a:moveTo>
                    <a:pt x="716" y="0"/>
                  </a:moveTo>
                  <a:cubicBezTo>
                    <a:pt x="573" y="0"/>
                    <a:pt x="459" y="29"/>
                    <a:pt x="344" y="86"/>
                  </a:cubicBezTo>
                  <a:cubicBezTo>
                    <a:pt x="230" y="143"/>
                    <a:pt x="144" y="229"/>
                    <a:pt x="87" y="343"/>
                  </a:cubicBezTo>
                  <a:cubicBezTo>
                    <a:pt x="29" y="458"/>
                    <a:pt x="1" y="572"/>
                    <a:pt x="1" y="687"/>
                  </a:cubicBezTo>
                  <a:cubicBezTo>
                    <a:pt x="1" y="830"/>
                    <a:pt x="29" y="944"/>
                    <a:pt x="87" y="1030"/>
                  </a:cubicBezTo>
                  <a:cubicBezTo>
                    <a:pt x="144" y="1145"/>
                    <a:pt x="230" y="1231"/>
                    <a:pt x="344" y="1288"/>
                  </a:cubicBezTo>
                  <a:cubicBezTo>
                    <a:pt x="459" y="1345"/>
                    <a:pt x="573" y="1402"/>
                    <a:pt x="716" y="1402"/>
                  </a:cubicBezTo>
                  <a:cubicBezTo>
                    <a:pt x="831" y="1402"/>
                    <a:pt x="945" y="1345"/>
                    <a:pt x="1060" y="1288"/>
                  </a:cubicBezTo>
                  <a:cubicBezTo>
                    <a:pt x="1174" y="1231"/>
                    <a:pt x="1260" y="1145"/>
                    <a:pt x="1317" y="1030"/>
                  </a:cubicBezTo>
                  <a:cubicBezTo>
                    <a:pt x="1403" y="944"/>
                    <a:pt x="1432" y="830"/>
                    <a:pt x="1432" y="687"/>
                  </a:cubicBezTo>
                  <a:cubicBezTo>
                    <a:pt x="1432" y="572"/>
                    <a:pt x="1403" y="458"/>
                    <a:pt x="1317" y="343"/>
                  </a:cubicBezTo>
                  <a:cubicBezTo>
                    <a:pt x="1260" y="229"/>
                    <a:pt x="1174" y="143"/>
                    <a:pt x="1060" y="86"/>
                  </a:cubicBezTo>
                  <a:cubicBezTo>
                    <a:pt x="945" y="29"/>
                    <a:pt x="83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7337062" y="3265150"/>
              <a:ext cx="122213" cy="130451"/>
            </a:xfrm>
            <a:custGeom>
              <a:avLst/>
              <a:gdLst/>
              <a:ahLst/>
              <a:cxnLst/>
              <a:rect l="l" t="t" r="r" b="b"/>
              <a:pathLst>
                <a:path w="1261" h="1346" extrusionOk="0">
                  <a:moveTo>
                    <a:pt x="1" y="0"/>
                  </a:moveTo>
                  <a:lnTo>
                    <a:pt x="1" y="1345"/>
                  </a:lnTo>
                  <a:lnTo>
                    <a:pt x="316" y="1345"/>
                  </a:lnTo>
                  <a:lnTo>
                    <a:pt x="316" y="544"/>
                  </a:lnTo>
                  <a:lnTo>
                    <a:pt x="945" y="1345"/>
                  </a:lnTo>
                  <a:lnTo>
                    <a:pt x="1260" y="1345"/>
                  </a:lnTo>
                  <a:lnTo>
                    <a:pt x="1260" y="0"/>
                  </a:lnTo>
                  <a:lnTo>
                    <a:pt x="917" y="0"/>
                  </a:lnTo>
                  <a:lnTo>
                    <a:pt x="917" y="802"/>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7470227" y="3265150"/>
              <a:ext cx="149931" cy="130451"/>
            </a:xfrm>
            <a:custGeom>
              <a:avLst/>
              <a:gdLst/>
              <a:ahLst/>
              <a:cxnLst/>
              <a:rect l="l" t="t" r="r" b="b"/>
              <a:pathLst>
                <a:path w="1547" h="1346" extrusionOk="0">
                  <a:moveTo>
                    <a:pt x="773" y="344"/>
                  </a:moveTo>
                  <a:lnTo>
                    <a:pt x="945" y="830"/>
                  </a:lnTo>
                  <a:lnTo>
                    <a:pt x="573" y="830"/>
                  </a:lnTo>
                  <a:lnTo>
                    <a:pt x="773" y="344"/>
                  </a:lnTo>
                  <a:close/>
                  <a:moveTo>
                    <a:pt x="602" y="0"/>
                  </a:moveTo>
                  <a:lnTo>
                    <a:pt x="1" y="1345"/>
                  </a:lnTo>
                  <a:lnTo>
                    <a:pt x="373" y="1345"/>
                  </a:lnTo>
                  <a:lnTo>
                    <a:pt x="459" y="1117"/>
                  </a:lnTo>
                  <a:lnTo>
                    <a:pt x="1060" y="1117"/>
                  </a:lnTo>
                  <a:lnTo>
                    <a:pt x="1145" y="1345"/>
                  </a:lnTo>
                  <a:lnTo>
                    <a:pt x="1546" y="134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7606202" y="3265150"/>
              <a:ext cx="113781" cy="130451"/>
            </a:xfrm>
            <a:custGeom>
              <a:avLst/>
              <a:gdLst/>
              <a:ahLst/>
              <a:cxnLst/>
              <a:rect l="l" t="t" r="r" b="b"/>
              <a:pathLst>
                <a:path w="1174" h="1346" extrusionOk="0">
                  <a:moveTo>
                    <a:pt x="0" y="0"/>
                  </a:moveTo>
                  <a:lnTo>
                    <a:pt x="0" y="287"/>
                  </a:lnTo>
                  <a:lnTo>
                    <a:pt x="401" y="287"/>
                  </a:lnTo>
                  <a:lnTo>
                    <a:pt x="401" y="1345"/>
                  </a:lnTo>
                  <a:lnTo>
                    <a:pt x="744" y="1345"/>
                  </a:lnTo>
                  <a:lnTo>
                    <a:pt x="744" y="287"/>
                  </a:lnTo>
                  <a:lnTo>
                    <a:pt x="1173" y="287"/>
                  </a:lnTo>
                  <a:lnTo>
                    <a:pt x="11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7730936" y="3265150"/>
              <a:ext cx="119402" cy="133262"/>
            </a:xfrm>
            <a:custGeom>
              <a:avLst/>
              <a:gdLst/>
              <a:ahLst/>
              <a:cxnLst/>
              <a:rect l="l" t="t" r="r" b="b"/>
              <a:pathLst>
                <a:path w="1232" h="1375" extrusionOk="0">
                  <a:moveTo>
                    <a:pt x="1" y="0"/>
                  </a:moveTo>
                  <a:lnTo>
                    <a:pt x="1" y="802"/>
                  </a:lnTo>
                  <a:cubicBezTo>
                    <a:pt x="1" y="916"/>
                    <a:pt x="29" y="1002"/>
                    <a:pt x="87" y="1117"/>
                  </a:cubicBezTo>
                  <a:cubicBezTo>
                    <a:pt x="115" y="1202"/>
                    <a:pt x="201" y="1260"/>
                    <a:pt x="287" y="1317"/>
                  </a:cubicBezTo>
                  <a:cubicBezTo>
                    <a:pt x="373" y="1345"/>
                    <a:pt x="487" y="1374"/>
                    <a:pt x="630" y="1374"/>
                  </a:cubicBezTo>
                  <a:cubicBezTo>
                    <a:pt x="745" y="1374"/>
                    <a:pt x="859" y="1345"/>
                    <a:pt x="945" y="1317"/>
                  </a:cubicBezTo>
                  <a:cubicBezTo>
                    <a:pt x="1031" y="1260"/>
                    <a:pt x="1117" y="1202"/>
                    <a:pt x="1174" y="1117"/>
                  </a:cubicBezTo>
                  <a:cubicBezTo>
                    <a:pt x="1203" y="1002"/>
                    <a:pt x="1231" y="916"/>
                    <a:pt x="1231" y="802"/>
                  </a:cubicBezTo>
                  <a:lnTo>
                    <a:pt x="1231" y="0"/>
                  </a:lnTo>
                  <a:lnTo>
                    <a:pt x="888" y="0"/>
                  </a:lnTo>
                  <a:lnTo>
                    <a:pt x="888" y="802"/>
                  </a:lnTo>
                  <a:cubicBezTo>
                    <a:pt x="888" y="888"/>
                    <a:pt x="859" y="945"/>
                    <a:pt x="802" y="1002"/>
                  </a:cubicBezTo>
                  <a:cubicBezTo>
                    <a:pt x="774" y="1059"/>
                    <a:pt x="688" y="1088"/>
                    <a:pt x="630" y="1088"/>
                  </a:cubicBezTo>
                  <a:cubicBezTo>
                    <a:pt x="545" y="1088"/>
                    <a:pt x="487" y="1059"/>
                    <a:pt x="430" y="1002"/>
                  </a:cubicBezTo>
                  <a:cubicBezTo>
                    <a:pt x="373" y="945"/>
                    <a:pt x="344" y="888"/>
                    <a:pt x="344" y="802"/>
                  </a:cubicBezTo>
                  <a:lnTo>
                    <a:pt x="3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7875246" y="3265150"/>
              <a:ext cx="116592" cy="130451"/>
            </a:xfrm>
            <a:custGeom>
              <a:avLst/>
              <a:gdLst/>
              <a:ahLst/>
              <a:cxnLst/>
              <a:rect l="l" t="t" r="r" b="b"/>
              <a:pathLst>
                <a:path w="1203" h="1346" extrusionOk="0">
                  <a:moveTo>
                    <a:pt x="601" y="287"/>
                  </a:moveTo>
                  <a:cubicBezTo>
                    <a:pt x="687" y="287"/>
                    <a:pt x="744" y="287"/>
                    <a:pt x="773" y="315"/>
                  </a:cubicBezTo>
                  <a:cubicBezTo>
                    <a:pt x="830" y="372"/>
                    <a:pt x="830" y="401"/>
                    <a:pt x="830" y="487"/>
                  </a:cubicBezTo>
                  <a:cubicBezTo>
                    <a:pt x="830" y="544"/>
                    <a:pt x="830" y="601"/>
                    <a:pt x="773" y="630"/>
                  </a:cubicBezTo>
                  <a:cubicBezTo>
                    <a:pt x="744" y="687"/>
                    <a:pt x="687" y="687"/>
                    <a:pt x="601" y="687"/>
                  </a:cubicBezTo>
                  <a:lnTo>
                    <a:pt x="344" y="687"/>
                  </a:lnTo>
                  <a:lnTo>
                    <a:pt x="344" y="287"/>
                  </a:lnTo>
                  <a:close/>
                  <a:moveTo>
                    <a:pt x="0" y="0"/>
                  </a:moveTo>
                  <a:lnTo>
                    <a:pt x="0" y="1345"/>
                  </a:lnTo>
                  <a:lnTo>
                    <a:pt x="344" y="1345"/>
                  </a:lnTo>
                  <a:lnTo>
                    <a:pt x="344" y="973"/>
                  </a:lnTo>
                  <a:lnTo>
                    <a:pt x="601" y="973"/>
                  </a:lnTo>
                  <a:lnTo>
                    <a:pt x="801" y="1345"/>
                  </a:lnTo>
                  <a:lnTo>
                    <a:pt x="1202" y="1345"/>
                  </a:lnTo>
                  <a:lnTo>
                    <a:pt x="945" y="916"/>
                  </a:lnTo>
                  <a:cubicBezTo>
                    <a:pt x="1002" y="859"/>
                    <a:pt x="1059" y="802"/>
                    <a:pt x="1116" y="744"/>
                  </a:cubicBezTo>
                  <a:cubicBezTo>
                    <a:pt x="1145" y="659"/>
                    <a:pt x="1173" y="573"/>
                    <a:pt x="1173" y="458"/>
                  </a:cubicBezTo>
                  <a:cubicBezTo>
                    <a:pt x="1173" y="315"/>
                    <a:pt x="1116" y="201"/>
                    <a:pt x="1030" y="115"/>
                  </a:cubicBezTo>
                  <a:cubicBezTo>
                    <a:pt x="916" y="29"/>
                    <a:pt x="773"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8011125" y="3265150"/>
              <a:ext cx="105446" cy="130451"/>
            </a:xfrm>
            <a:custGeom>
              <a:avLst/>
              <a:gdLst/>
              <a:ahLst/>
              <a:cxnLst/>
              <a:rect l="l" t="t" r="r" b="b"/>
              <a:pathLst>
                <a:path w="1088" h="1346" extrusionOk="0">
                  <a:moveTo>
                    <a:pt x="0" y="0"/>
                  </a:moveTo>
                  <a:lnTo>
                    <a:pt x="0" y="1345"/>
                  </a:lnTo>
                  <a:lnTo>
                    <a:pt x="1088" y="1345"/>
                  </a:lnTo>
                  <a:lnTo>
                    <a:pt x="1088" y="1059"/>
                  </a:lnTo>
                  <a:lnTo>
                    <a:pt x="344" y="1059"/>
                  </a:lnTo>
                  <a:lnTo>
                    <a:pt x="344" y="802"/>
                  </a:lnTo>
                  <a:lnTo>
                    <a:pt x="1002" y="802"/>
                  </a:lnTo>
                  <a:lnTo>
                    <a:pt x="1002" y="516"/>
                  </a:lnTo>
                  <a:lnTo>
                    <a:pt x="344" y="516"/>
                  </a:lnTo>
                  <a:lnTo>
                    <a:pt x="344" y="287"/>
                  </a:lnTo>
                  <a:lnTo>
                    <a:pt x="1088" y="287"/>
                  </a:lnTo>
                  <a:lnTo>
                    <a:pt x="10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7706028" y="2654956"/>
              <a:ext cx="263616" cy="257994"/>
            </a:xfrm>
            <a:custGeom>
              <a:avLst/>
              <a:gdLst/>
              <a:ahLst/>
              <a:cxnLst/>
              <a:rect l="l" t="t" r="r" b="b"/>
              <a:pathLst>
                <a:path w="2720" h="2662" extrusionOk="0">
                  <a:moveTo>
                    <a:pt x="515" y="2318"/>
                  </a:moveTo>
                  <a:cubicBezTo>
                    <a:pt x="0" y="1202"/>
                    <a:pt x="1059" y="0"/>
                    <a:pt x="2233" y="344"/>
                  </a:cubicBezTo>
                  <a:cubicBezTo>
                    <a:pt x="2719" y="1460"/>
                    <a:pt x="1689" y="2662"/>
                    <a:pt x="515"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7755940" y="2688199"/>
              <a:ext cx="213703" cy="224752"/>
            </a:xfrm>
            <a:custGeom>
              <a:avLst/>
              <a:gdLst/>
              <a:ahLst/>
              <a:cxnLst/>
              <a:rect l="l" t="t" r="r" b="b"/>
              <a:pathLst>
                <a:path w="2205" h="2319" extrusionOk="0">
                  <a:moveTo>
                    <a:pt x="1718" y="1"/>
                  </a:moveTo>
                  <a:cubicBezTo>
                    <a:pt x="2204" y="1117"/>
                    <a:pt x="1174" y="2319"/>
                    <a:pt x="0" y="1975"/>
                  </a:cubicBezTo>
                  <a:cubicBezTo>
                    <a:pt x="144" y="1460"/>
                    <a:pt x="1145" y="287"/>
                    <a:pt x="1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7719887" y="2715917"/>
              <a:ext cx="160980" cy="260805"/>
            </a:xfrm>
            <a:custGeom>
              <a:avLst/>
              <a:gdLst/>
              <a:ahLst/>
              <a:cxnLst/>
              <a:rect l="l" t="t" r="r" b="b"/>
              <a:pathLst>
                <a:path w="1661" h="2691" extrusionOk="0">
                  <a:moveTo>
                    <a:pt x="1517" y="87"/>
                  </a:moveTo>
                  <a:cubicBezTo>
                    <a:pt x="1603" y="1"/>
                    <a:pt x="1660" y="87"/>
                    <a:pt x="1574" y="144"/>
                  </a:cubicBezTo>
                  <a:cubicBezTo>
                    <a:pt x="859" y="773"/>
                    <a:pt x="372" y="1632"/>
                    <a:pt x="201" y="2576"/>
                  </a:cubicBezTo>
                  <a:cubicBezTo>
                    <a:pt x="172" y="2691"/>
                    <a:pt x="0" y="2605"/>
                    <a:pt x="0" y="2519"/>
                  </a:cubicBezTo>
                  <a:cubicBezTo>
                    <a:pt x="229" y="1575"/>
                    <a:pt x="773" y="716"/>
                    <a:pt x="1517"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7489707" y="2654956"/>
              <a:ext cx="263519" cy="257994"/>
            </a:xfrm>
            <a:custGeom>
              <a:avLst/>
              <a:gdLst/>
              <a:ahLst/>
              <a:cxnLst/>
              <a:rect l="l" t="t" r="r" b="b"/>
              <a:pathLst>
                <a:path w="2719" h="2662" extrusionOk="0">
                  <a:moveTo>
                    <a:pt x="2232" y="2318"/>
                  </a:moveTo>
                  <a:cubicBezTo>
                    <a:pt x="2719" y="1202"/>
                    <a:pt x="1689" y="0"/>
                    <a:pt x="515" y="344"/>
                  </a:cubicBezTo>
                  <a:cubicBezTo>
                    <a:pt x="0" y="1460"/>
                    <a:pt x="1030" y="2662"/>
                    <a:pt x="2232"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7489707" y="2688199"/>
              <a:ext cx="216417" cy="224752"/>
            </a:xfrm>
            <a:custGeom>
              <a:avLst/>
              <a:gdLst/>
              <a:ahLst/>
              <a:cxnLst/>
              <a:rect l="l" t="t" r="r" b="b"/>
              <a:pathLst>
                <a:path w="2233" h="2319" extrusionOk="0">
                  <a:moveTo>
                    <a:pt x="515" y="1"/>
                  </a:moveTo>
                  <a:cubicBezTo>
                    <a:pt x="0" y="1117"/>
                    <a:pt x="1030" y="2319"/>
                    <a:pt x="2232" y="1975"/>
                  </a:cubicBezTo>
                  <a:cubicBezTo>
                    <a:pt x="2089" y="1460"/>
                    <a:pt x="1059" y="287"/>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7581198" y="2715917"/>
              <a:ext cx="160980" cy="260805"/>
            </a:xfrm>
            <a:custGeom>
              <a:avLst/>
              <a:gdLst/>
              <a:ahLst/>
              <a:cxnLst/>
              <a:rect l="l" t="t" r="r" b="b"/>
              <a:pathLst>
                <a:path w="1661" h="2691" extrusionOk="0">
                  <a:moveTo>
                    <a:pt x="144" y="87"/>
                  </a:moveTo>
                  <a:cubicBezTo>
                    <a:pt x="58" y="1"/>
                    <a:pt x="0" y="87"/>
                    <a:pt x="86" y="144"/>
                  </a:cubicBezTo>
                  <a:cubicBezTo>
                    <a:pt x="802" y="773"/>
                    <a:pt x="1260" y="1632"/>
                    <a:pt x="1460" y="2576"/>
                  </a:cubicBezTo>
                  <a:cubicBezTo>
                    <a:pt x="1489" y="2691"/>
                    <a:pt x="1660" y="2605"/>
                    <a:pt x="1632" y="2519"/>
                  </a:cubicBezTo>
                  <a:cubicBezTo>
                    <a:pt x="1403" y="1575"/>
                    <a:pt x="888" y="716"/>
                    <a:pt x="144"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7111050" y="1842155"/>
              <a:ext cx="310814" cy="2729488"/>
            </a:xfrm>
            <a:custGeom>
              <a:avLst/>
              <a:gdLst/>
              <a:ahLst/>
              <a:cxnLst/>
              <a:rect l="l" t="t" r="r" b="b"/>
              <a:pathLst>
                <a:path w="3207" h="28163" extrusionOk="0">
                  <a:moveTo>
                    <a:pt x="3206" y="1"/>
                  </a:moveTo>
                  <a:lnTo>
                    <a:pt x="2834" y="1"/>
                  </a:lnTo>
                  <a:cubicBezTo>
                    <a:pt x="1289" y="1231"/>
                    <a:pt x="1" y="3435"/>
                    <a:pt x="1" y="6612"/>
                  </a:cubicBezTo>
                  <a:lnTo>
                    <a:pt x="1" y="27905"/>
                  </a:lnTo>
                  <a:cubicBezTo>
                    <a:pt x="1" y="27990"/>
                    <a:pt x="1" y="28076"/>
                    <a:pt x="1" y="28162"/>
                  </a:cubicBezTo>
                  <a:lnTo>
                    <a:pt x="1260" y="28162"/>
                  </a:lnTo>
                  <a:cubicBezTo>
                    <a:pt x="1260" y="28076"/>
                    <a:pt x="1260" y="27990"/>
                    <a:pt x="1260" y="27905"/>
                  </a:cubicBezTo>
                  <a:lnTo>
                    <a:pt x="1260" y="6612"/>
                  </a:lnTo>
                  <a:cubicBezTo>
                    <a:pt x="1260" y="3435"/>
                    <a:pt x="2061" y="1260"/>
                    <a:pt x="3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6984863" y="1725709"/>
              <a:ext cx="1506195" cy="2968002"/>
            </a:xfrm>
            <a:custGeom>
              <a:avLst/>
              <a:gdLst/>
              <a:ahLst/>
              <a:cxnLst/>
              <a:rect l="l" t="t" r="r" b="b"/>
              <a:pathLst>
                <a:path w="15541" h="30624" extrusionOk="0">
                  <a:moveTo>
                    <a:pt x="1231" y="30623"/>
                  </a:moveTo>
                  <a:lnTo>
                    <a:pt x="14167" y="30623"/>
                  </a:lnTo>
                  <a:cubicBezTo>
                    <a:pt x="14911" y="30595"/>
                    <a:pt x="15541" y="29994"/>
                    <a:pt x="15541" y="29221"/>
                  </a:cubicBezTo>
                  <a:lnTo>
                    <a:pt x="15541" y="7957"/>
                  </a:lnTo>
                  <a:cubicBezTo>
                    <a:pt x="15541" y="2576"/>
                    <a:pt x="11334" y="1"/>
                    <a:pt x="7298" y="172"/>
                  </a:cubicBezTo>
                  <a:lnTo>
                    <a:pt x="11391" y="1346"/>
                  </a:lnTo>
                  <a:cubicBezTo>
                    <a:pt x="13165" y="2405"/>
                    <a:pt x="14567" y="3807"/>
                    <a:pt x="14482" y="8701"/>
                  </a:cubicBezTo>
                  <a:cubicBezTo>
                    <a:pt x="14081" y="25930"/>
                    <a:pt x="11190" y="28877"/>
                    <a:pt x="172" y="29851"/>
                  </a:cubicBezTo>
                  <a:cubicBezTo>
                    <a:pt x="115" y="29851"/>
                    <a:pt x="58" y="29851"/>
                    <a:pt x="0" y="29851"/>
                  </a:cubicBezTo>
                  <a:cubicBezTo>
                    <a:pt x="229" y="30308"/>
                    <a:pt x="716" y="30623"/>
                    <a:pt x="1231" y="306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7309343" y="1778432"/>
              <a:ext cx="840565" cy="77728"/>
            </a:xfrm>
            <a:custGeom>
              <a:avLst/>
              <a:gdLst/>
              <a:ahLst/>
              <a:cxnLst/>
              <a:rect l="l" t="t" r="r" b="b"/>
              <a:pathLst>
                <a:path w="8673" h="802" extrusionOk="0">
                  <a:moveTo>
                    <a:pt x="6841" y="0"/>
                  </a:moveTo>
                  <a:lnTo>
                    <a:pt x="1861" y="0"/>
                  </a:lnTo>
                  <a:cubicBezTo>
                    <a:pt x="1203" y="172"/>
                    <a:pt x="602" y="458"/>
                    <a:pt x="1" y="802"/>
                  </a:cubicBezTo>
                  <a:lnTo>
                    <a:pt x="8672" y="802"/>
                  </a:lnTo>
                  <a:cubicBezTo>
                    <a:pt x="8100" y="458"/>
                    <a:pt x="7470" y="172"/>
                    <a:pt x="6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7647780" y="957442"/>
              <a:ext cx="166504" cy="446596"/>
            </a:xfrm>
            <a:custGeom>
              <a:avLst/>
              <a:gdLst/>
              <a:ahLst/>
              <a:cxnLst/>
              <a:rect l="l" t="t" r="r" b="b"/>
              <a:pathLst>
                <a:path w="1718" h="4608" extrusionOk="0">
                  <a:moveTo>
                    <a:pt x="0" y="0"/>
                  </a:moveTo>
                  <a:lnTo>
                    <a:pt x="0" y="4608"/>
                  </a:lnTo>
                  <a:lnTo>
                    <a:pt x="1717" y="4608"/>
                  </a:lnTo>
                  <a:lnTo>
                    <a:pt x="17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7681023" y="1035073"/>
              <a:ext cx="30626" cy="313528"/>
            </a:xfrm>
            <a:custGeom>
              <a:avLst/>
              <a:gdLst/>
              <a:ahLst/>
              <a:cxnLst/>
              <a:rect l="l" t="t" r="r" b="b"/>
              <a:pathLst>
                <a:path w="316" h="3235" extrusionOk="0">
                  <a:moveTo>
                    <a:pt x="1" y="0"/>
                  </a:moveTo>
                  <a:lnTo>
                    <a:pt x="1" y="3234"/>
                  </a:lnTo>
                  <a:lnTo>
                    <a:pt x="316" y="3234"/>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7644970" y="960155"/>
              <a:ext cx="169315" cy="155456"/>
            </a:xfrm>
            <a:custGeom>
              <a:avLst/>
              <a:gdLst/>
              <a:ahLst/>
              <a:cxnLst/>
              <a:rect l="l" t="t" r="r" b="b"/>
              <a:pathLst>
                <a:path w="1747" h="1604" extrusionOk="0">
                  <a:moveTo>
                    <a:pt x="1" y="888"/>
                  </a:moveTo>
                  <a:lnTo>
                    <a:pt x="29" y="1"/>
                  </a:lnTo>
                  <a:lnTo>
                    <a:pt x="1746" y="1"/>
                  </a:lnTo>
                  <a:lnTo>
                    <a:pt x="1746" y="1518"/>
                  </a:lnTo>
                  <a:lnTo>
                    <a:pt x="1718" y="1518"/>
                  </a:lnTo>
                  <a:cubicBezTo>
                    <a:pt x="1088" y="1603"/>
                    <a:pt x="573" y="1317"/>
                    <a:pt x="1" y="8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7647780" y="1348505"/>
              <a:ext cx="166504" cy="22291"/>
            </a:xfrm>
            <a:custGeom>
              <a:avLst/>
              <a:gdLst/>
              <a:ahLst/>
              <a:cxnLst/>
              <a:rect l="l" t="t" r="r" b="b"/>
              <a:pathLst>
                <a:path w="1718" h="230" extrusionOk="0">
                  <a:moveTo>
                    <a:pt x="0" y="0"/>
                  </a:moveTo>
                  <a:lnTo>
                    <a:pt x="0" y="229"/>
                  </a:lnTo>
                  <a:lnTo>
                    <a:pt x="1717" y="229"/>
                  </a:lnTo>
                  <a:lnTo>
                    <a:pt x="1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7522950" y="1370699"/>
              <a:ext cx="416164" cy="302383"/>
            </a:xfrm>
            <a:custGeom>
              <a:avLst/>
              <a:gdLst/>
              <a:ahLst/>
              <a:cxnLst/>
              <a:rect l="l" t="t" r="r" b="b"/>
              <a:pathLst>
                <a:path w="4294" h="3120" extrusionOk="0">
                  <a:moveTo>
                    <a:pt x="0" y="0"/>
                  </a:moveTo>
                  <a:lnTo>
                    <a:pt x="0" y="3120"/>
                  </a:lnTo>
                  <a:lnTo>
                    <a:pt x="4293" y="3120"/>
                  </a:lnTo>
                  <a:lnTo>
                    <a:pt x="42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7522950" y="1470524"/>
              <a:ext cx="416164" cy="22291"/>
            </a:xfrm>
            <a:custGeom>
              <a:avLst/>
              <a:gdLst/>
              <a:ahLst/>
              <a:cxnLst/>
              <a:rect l="l" t="t" r="r" b="b"/>
              <a:pathLst>
                <a:path w="4294" h="230" extrusionOk="0">
                  <a:moveTo>
                    <a:pt x="0" y="1"/>
                  </a:moveTo>
                  <a:lnTo>
                    <a:pt x="0" y="230"/>
                  </a:lnTo>
                  <a:lnTo>
                    <a:pt x="4293" y="230"/>
                  </a:lnTo>
                  <a:lnTo>
                    <a:pt x="4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7398120" y="1492718"/>
              <a:ext cx="663013" cy="327387"/>
            </a:xfrm>
            <a:custGeom>
              <a:avLst/>
              <a:gdLst/>
              <a:ahLst/>
              <a:cxnLst/>
              <a:rect l="l" t="t" r="r" b="b"/>
              <a:pathLst>
                <a:path w="6841" h="3378" extrusionOk="0">
                  <a:moveTo>
                    <a:pt x="1" y="1"/>
                  </a:moveTo>
                  <a:lnTo>
                    <a:pt x="1" y="3378"/>
                  </a:lnTo>
                  <a:lnTo>
                    <a:pt x="6841" y="3378"/>
                  </a:lnTo>
                  <a:lnTo>
                    <a:pt x="68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7362067" y="1742379"/>
              <a:ext cx="735119" cy="77728"/>
            </a:xfrm>
            <a:custGeom>
              <a:avLst/>
              <a:gdLst/>
              <a:ahLst/>
              <a:cxnLst/>
              <a:rect l="l" t="t" r="r" b="b"/>
              <a:pathLst>
                <a:path w="7585" h="802" extrusionOk="0">
                  <a:moveTo>
                    <a:pt x="1" y="0"/>
                  </a:moveTo>
                  <a:lnTo>
                    <a:pt x="1" y="802"/>
                  </a:lnTo>
                  <a:lnTo>
                    <a:pt x="7585" y="802"/>
                  </a:lnTo>
                  <a:lnTo>
                    <a:pt x="7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7398120" y="1717374"/>
              <a:ext cx="663013" cy="25102"/>
            </a:xfrm>
            <a:custGeom>
              <a:avLst/>
              <a:gdLst/>
              <a:ahLst/>
              <a:cxnLst/>
              <a:rect l="l" t="t" r="r" b="b"/>
              <a:pathLst>
                <a:path w="6841" h="259" extrusionOk="0">
                  <a:moveTo>
                    <a:pt x="1" y="1"/>
                  </a:moveTo>
                  <a:lnTo>
                    <a:pt x="1" y="258"/>
                  </a:lnTo>
                  <a:lnTo>
                    <a:pt x="6841" y="258"/>
                  </a:lnTo>
                  <a:lnTo>
                    <a:pt x="6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7154081" y="721641"/>
              <a:ext cx="859949" cy="374586"/>
            </a:xfrm>
            <a:custGeom>
              <a:avLst/>
              <a:gdLst/>
              <a:ahLst/>
              <a:cxnLst/>
              <a:rect l="l" t="t" r="r" b="b"/>
              <a:pathLst>
                <a:path w="8873" h="3865" extrusionOk="0">
                  <a:moveTo>
                    <a:pt x="6783" y="3664"/>
                  </a:moveTo>
                  <a:cubicBezTo>
                    <a:pt x="7241" y="3635"/>
                    <a:pt x="8872" y="2090"/>
                    <a:pt x="8042" y="2004"/>
                  </a:cubicBezTo>
                  <a:cubicBezTo>
                    <a:pt x="5609" y="1746"/>
                    <a:pt x="3778" y="1"/>
                    <a:pt x="229" y="2176"/>
                  </a:cubicBezTo>
                  <a:cubicBezTo>
                    <a:pt x="0" y="2319"/>
                    <a:pt x="630" y="2834"/>
                    <a:pt x="801" y="2777"/>
                  </a:cubicBezTo>
                  <a:cubicBezTo>
                    <a:pt x="3806" y="1832"/>
                    <a:pt x="4722" y="3864"/>
                    <a:pt x="6783" y="36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7500756" y="1492718"/>
              <a:ext cx="99922" cy="222038"/>
            </a:xfrm>
            <a:custGeom>
              <a:avLst/>
              <a:gdLst/>
              <a:ahLst/>
              <a:cxnLst/>
              <a:rect l="l" t="t" r="r" b="b"/>
              <a:pathLst>
                <a:path w="1031" h="2291" extrusionOk="0">
                  <a:moveTo>
                    <a:pt x="0" y="1"/>
                  </a:moveTo>
                  <a:lnTo>
                    <a:pt x="0" y="2290"/>
                  </a:lnTo>
                  <a:lnTo>
                    <a:pt x="1031" y="2290"/>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7448033" y="1742379"/>
              <a:ext cx="97208" cy="77728"/>
            </a:xfrm>
            <a:custGeom>
              <a:avLst/>
              <a:gdLst/>
              <a:ahLst/>
              <a:cxnLst/>
              <a:rect l="l" t="t" r="r" b="b"/>
              <a:pathLst>
                <a:path w="1003" h="802" extrusionOk="0">
                  <a:moveTo>
                    <a:pt x="1" y="0"/>
                  </a:moveTo>
                  <a:lnTo>
                    <a:pt x="1" y="802"/>
                  </a:lnTo>
                  <a:lnTo>
                    <a:pt x="1002" y="802"/>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7608916" y="1370699"/>
              <a:ext cx="97208" cy="99922"/>
            </a:xfrm>
            <a:custGeom>
              <a:avLst/>
              <a:gdLst/>
              <a:ahLst/>
              <a:cxnLst/>
              <a:rect l="l" t="t" r="r" b="b"/>
              <a:pathLst>
                <a:path w="1003" h="1031" extrusionOk="0">
                  <a:moveTo>
                    <a:pt x="1" y="0"/>
                  </a:moveTo>
                  <a:lnTo>
                    <a:pt x="1" y="1031"/>
                  </a:lnTo>
                  <a:lnTo>
                    <a:pt x="1002" y="1031"/>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7353732" y="829801"/>
              <a:ext cx="341247" cy="55631"/>
            </a:xfrm>
            <a:custGeom>
              <a:avLst/>
              <a:gdLst/>
              <a:ahLst/>
              <a:cxnLst/>
              <a:rect l="l" t="t" r="r" b="b"/>
              <a:pathLst>
                <a:path w="3521" h="574" extrusionOk="0">
                  <a:moveTo>
                    <a:pt x="258" y="201"/>
                  </a:moveTo>
                  <a:cubicBezTo>
                    <a:pt x="974" y="29"/>
                    <a:pt x="1746" y="1"/>
                    <a:pt x="2491" y="115"/>
                  </a:cubicBezTo>
                  <a:cubicBezTo>
                    <a:pt x="3521" y="315"/>
                    <a:pt x="2977" y="573"/>
                    <a:pt x="2491" y="430"/>
                  </a:cubicBezTo>
                  <a:cubicBezTo>
                    <a:pt x="1746" y="230"/>
                    <a:pt x="974" y="201"/>
                    <a:pt x="201" y="315"/>
                  </a:cubicBezTo>
                  <a:cubicBezTo>
                    <a:pt x="29" y="373"/>
                    <a:pt x="1" y="258"/>
                    <a:pt x="258" y="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7950067" y="2280466"/>
              <a:ext cx="199844" cy="174839"/>
            </a:xfrm>
            <a:custGeom>
              <a:avLst/>
              <a:gdLst/>
              <a:ahLst/>
              <a:cxnLst/>
              <a:rect l="l" t="t" r="r" b="b"/>
              <a:pathLst>
                <a:path w="2062" h="1804" extrusionOk="0">
                  <a:moveTo>
                    <a:pt x="1489" y="258"/>
                  </a:moveTo>
                  <a:cubicBezTo>
                    <a:pt x="2061" y="630"/>
                    <a:pt x="1861" y="1546"/>
                    <a:pt x="1174" y="1660"/>
                  </a:cubicBezTo>
                  <a:cubicBezTo>
                    <a:pt x="487" y="1804"/>
                    <a:pt x="1" y="1031"/>
                    <a:pt x="401" y="458"/>
                  </a:cubicBezTo>
                  <a:cubicBezTo>
                    <a:pt x="630" y="86"/>
                    <a:pt x="1117" y="1"/>
                    <a:pt x="1489"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7897440" y="2227743"/>
              <a:ext cx="255184" cy="241421"/>
            </a:xfrm>
            <a:custGeom>
              <a:avLst/>
              <a:gdLst/>
              <a:ahLst/>
              <a:cxnLst/>
              <a:rect l="l" t="t" r="r" b="b"/>
              <a:pathLst>
                <a:path w="2633" h="2491" extrusionOk="0">
                  <a:moveTo>
                    <a:pt x="1774" y="573"/>
                  </a:moveTo>
                  <a:cubicBezTo>
                    <a:pt x="2633" y="1174"/>
                    <a:pt x="1746" y="2491"/>
                    <a:pt x="887" y="1890"/>
                  </a:cubicBezTo>
                  <a:cubicBezTo>
                    <a:pt x="0" y="1289"/>
                    <a:pt x="887" y="1"/>
                    <a:pt x="1774"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7958402" y="2274942"/>
              <a:ext cx="66679" cy="63869"/>
            </a:xfrm>
            <a:custGeom>
              <a:avLst/>
              <a:gdLst/>
              <a:ahLst/>
              <a:cxnLst/>
              <a:rect l="l" t="t" r="r" b="b"/>
              <a:pathLst>
                <a:path w="688" h="659" extrusionOk="0">
                  <a:moveTo>
                    <a:pt x="544" y="201"/>
                  </a:moveTo>
                  <a:cubicBezTo>
                    <a:pt x="659" y="286"/>
                    <a:pt x="688" y="430"/>
                    <a:pt x="602" y="544"/>
                  </a:cubicBezTo>
                  <a:cubicBezTo>
                    <a:pt x="544" y="630"/>
                    <a:pt x="401" y="659"/>
                    <a:pt x="287" y="601"/>
                  </a:cubicBezTo>
                  <a:cubicBezTo>
                    <a:pt x="1" y="430"/>
                    <a:pt x="287" y="0"/>
                    <a:pt x="544" y="2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7803042" y="2133442"/>
              <a:ext cx="122213" cy="108257"/>
            </a:xfrm>
            <a:custGeom>
              <a:avLst/>
              <a:gdLst/>
              <a:ahLst/>
              <a:cxnLst/>
              <a:rect l="l" t="t" r="r" b="b"/>
              <a:pathLst>
                <a:path w="1261" h="1117" extrusionOk="0">
                  <a:moveTo>
                    <a:pt x="917" y="172"/>
                  </a:moveTo>
                  <a:cubicBezTo>
                    <a:pt x="1260" y="401"/>
                    <a:pt x="1146" y="945"/>
                    <a:pt x="745" y="1031"/>
                  </a:cubicBezTo>
                  <a:cubicBezTo>
                    <a:pt x="316" y="1117"/>
                    <a:pt x="1" y="630"/>
                    <a:pt x="259" y="287"/>
                  </a:cubicBezTo>
                  <a:cubicBezTo>
                    <a:pt x="402" y="58"/>
                    <a:pt x="688" y="1"/>
                    <a:pt x="917" y="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7789183" y="2122393"/>
              <a:ext cx="122213" cy="105446"/>
            </a:xfrm>
            <a:custGeom>
              <a:avLst/>
              <a:gdLst/>
              <a:ahLst/>
              <a:cxnLst/>
              <a:rect l="l" t="t" r="r" b="b"/>
              <a:pathLst>
                <a:path w="1261" h="1088" extrusionOk="0">
                  <a:moveTo>
                    <a:pt x="888" y="143"/>
                  </a:moveTo>
                  <a:cubicBezTo>
                    <a:pt x="1260" y="401"/>
                    <a:pt x="1146" y="945"/>
                    <a:pt x="716" y="1031"/>
                  </a:cubicBezTo>
                  <a:cubicBezTo>
                    <a:pt x="287" y="1088"/>
                    <a:pt x="1" y="630"/>
                    <a:pt x="230" y="286"/>
                  </a:cubicBezTo>
                  <a:cubicBezTo>
                    <a:pt x="373" y="57"/>
                    <a:pt x="688" y="0"/>
                    <a:pt x="888"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7811377" y="2133442"/>
              <a:ext cx="44485" cy="44485"/>
            </a:xfrm>
            <a:custGeom>
              <a:avLst/>
              <a:gdLst/>
              <a:ahLst/>
              <a:cxnLst/>
              <a:rect l="l" t="t" r="r" b="b"/>
              <a:pathLst>
                <a:path w="459" h="459" extrusionOk="0">
                  <a:moveTo>
                    <a:pt x="316" y="115"/>
                  </a:moveTo>
                  <a:cubicBezTo>
                    <a:pt x="459" y="201"/>
                    <a:pt x="316" y="459"/>
                    <a:pt x="144" y="344"/>
                  </a:cubicBezTo>
                  <a:cubicBezTo>
                    <a:pt x="1" y="230"/>
                    <a:pt x="173" y="1"/>
                    <a:pt x="316" y="1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8005601" y="2105723"/>
              <a:ext cx="91587" cy="86063"/>
            </a:xfrm>
            <a:custGeom>
              <a:avLst/>
              <a:gdLst/>
              <a:ahLst/>
              <a:cxnLst/>
              <a:rect l="l" t="t" r="r" b="b"/>
              <a:pathLst>
                <a:path w="945" h="888" extrusionOk="0">
                  <a:moveTo>
                    <a:pt x="630" y="201"/>
                  </a:moveTo>
                  <a:cubicBezTo>
                    <a:pt x="945" y="430"/>
                    <a:pt x="630" y="888"/>
                    <a:pt x="315" y="687"/>
                  </a:cubicBezTo>
                  <a:cubicBezTo>
                    <a:pt x="0" y="458"/>
                    <a:pt x="315" y="1"/>
                    <a:pt x="630" y="2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8002790" y="2111248"/>
              <a:ext cx="72204" cy="72204"/>
            </a:xfrm>
            <a:custGeom>
              <a:avLst/>
              <a:gdLst/>
              <a:ahLst/>
              <a:cxnLst/>
              <a:rect l="l" t="t" r="r" b="b"/>
              <a:pathLst>
                <a:path w="745" h="745" extrusionOk="0">
                  <a:moveTo>
                    <a:pt x="573" y="87"/>
                  </a:moveTo>
                  <a:cubicBezTo>
                    <a:pt x="716" y="172"/>
                    <a:pt x="745" y="344"/>
                    <a:pt x="659" y="487"/>
                  </a:cubicBezTo>
                  <a:cubicBezTo>
                    <a:pt x="430" y="745"/>
                    <a:pt x="1" y="459"/>
                    <a:pt x="201" y="172"/>
                  </a:cubicBezTo>
                  <a:cubicBezTo>
                    <a:pt x="287" y="29"/>
                    <a:pt x="458" y="1"/>
                    <a:pt x="573" y="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8024984" y="2119582"/>
              <a:ext cx="19480" cy="19480"/>
            </a:xfrm>
            <a:custGeom>
              <a:avLst/>
              <a:gdLst/>
              <a:ahLst/>
              <a:cxnLst/>
              <a:rect l="l" t="t" r="r" b="b"/>
              <a:pathLst>
                <a:path w="201" h="201" extrusionOk="0">
                  <a:moveTo>
                    <a:pt x="144" y="29"/>
                  </a:moveTo>
                  <a:cubicBezTo>
                    <a:pt x="172" y="58"/>
                    <a:pt x="201" y="115"/>
                    <a:pt x="172" y="144"/>
                  </a:cubicBezTo>
                  <a:cubicBezTo>
                    <a:pt x="144" y="201"/>
                    <a:pt x="86" y="201"/>
                    <a:pt x="29" y="172"/>
                  </a:cubicBezTo>
                  <a:cubicBezTo>
                    <a:pt x="1" y="144"/>
                    <a:pt x="1" y="86"/>
                    <a:pt x="29" y="58"/>
                  </a:cubicBezTo>
                  <a:cubicBezTo>
                    <a:pt x="58" y="29"/>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7891819" y="1942029"/>
              <a:ext cx="61155" cy="61155"/>
            </a:xfrm>
            <a:custGeom>
              <a:avLst/>
              <a:gdLst/>
              <a:ahLst/>
              <a:cxnLst/>
              <a:rect l="l" t="t" r="r" b="b"/>
              <a:pathLst>
                <a:path w="631" h="631" extrusionOk="0">
                  <a:moveTo>
                    <a:pt x="487" y="87"/>
                  </a:moveTo>
                  <a:cubicBezTo>
                    <a:pt x="602" y="173"/>
                    <a:pt x="630" y="344"/>
                    <a:pt x="545" y="488"/>
                  </a:cubicBezTo>
                  <a:cubicBezTo>
                    <a:pt x="459" y="602"/>
                    <a:pt x="287" y="631"/>
                    <a:pt x="173" y="545"/>
                  </a:cubicBezTo>
                  <a:cubicBezTo>
                    <a:pt x="29" y="459"/>
                    <a:pt x="1" y="287"/>
                    <a:pt x="87" y="173"/>
                  </a:cubicBezTo>
                  <a:cubicBezTo>
                    <a:pt x="173" y="30"/>
                    <a:pt x="344" y="1"/>
                    <a:pt x="487"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7883484" y="1933791"/>
              <a:ext cx="61155" cy="63869"/>
            </a:xfrm>
            <a:custGeom>
              <a:avLst/>
              <a:gdLst/>
              <a:ahLst/>
              <a:cxnLst/>
              <a:rect l="l" t="t" r="r" b="b"/>
              <a:pathLst>
                <a:path w="631" h="659" extrusionOk="0">
                  <a:moveTo>
                    <a:pt x="459" y="115"/>
                  </a:moveTo>
                  <a:cubicBezTo>
                    <a:pt x="602" y="200"/>
                    <a:pt x="631" y="372"/>
                    <a:pt x="545" y="487"/>
                  </a:cubicBezTo>
                  <a:cubicBezTo>
                    <a:pt x="459" y="630"/>
                    <a:pt x="287" y="658"/>
                    <a:pt x="144" y="573"/>
                  </a:cubicBezTo>
                  <a:cubicBezTo>
                    <a:pt x="30" y="487"/>
                    <a:pt x="1" y="286"/>
                    <a:pt x="87" y="172"/>
                  </a:cubicBezTo>
                  <a:cubicBezTo>
                    <a:pt x="173" y="57"/>
                    <a:pt x="344" y="0"/>
                    <a:pt x="459" y="1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7894630" y="1944840"/>
              <a:ext cx="19480" cy="19480"/>
            </a:xfrm>
            <a:custGeom>
              <a:avLst/>
              <a:gdLst/>
              <a:ahLst/>
              <a:cxnLst/>
              <a:rect l="l" t="t" r="r" b="b"/>
              <a:pathLst>
                <a:path w="201" h="201" extrusionOk="0">
                  <a:moveTo>
                    <a:pt x="144" y="29"/>
                  </a:moveTo>
                  <a:cubicBezTo>
                    <a:pt x="172" y="58"/>
                    <a:pt x="201" y="86"/>
                    <a:pt x="172" y="144"/>
                  </a:cubicBezTo>
                  <a:cubicBezTo>
                    <a:pt x="144" y="172"/>
                    <a:pt x="86" y="201"/>
                    <a:pt x="58" y="172"/>
                  </a:cubicBezTo>
                  <a:cubicBezTo>
                    <a:pt x="0" y="144"/>
                    <a:pt x="0" y="86"/>
                    <a:pt x="29" y="29"/>
                  </a:cubicBezTo>
                  <a:cubicBezTo>
                    <a:pt x="58" y="1"/>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4746450" y="4765728"/>
              <a:ext cx="2338329" cy="127640"/>
            </a:xfrm>
            <a:custGeom>
              <a:avLst/>
              <a:gdLst/>
              <a:ahLst/>
              <a:cxnLst/>
              <a:rect l="l" t="t" r="r" b="b"/>
              <a:pathLst>
                <a:path w="24127" h="1317" extrusionOk="0">
                  <a:moveTo>
                    <a:pt x="12278" y="201"/>
                  </a:moveTo>
                  <a:cubicBezTo>
                    <a:pt x="20721" y="201"/>
                    <a:pt x="24127" y="0"/>
                    <a:pt x="24127" y="544"/>
                  </a:cubicBezTo>
                  <a:cubicBezTo>
                    <a:pt x="24127" y="1088"/>
                    <a:pt x="20721" y="1202"/>
                    <a:pt x="12250" y="1202"/>
                  </a:cubicBezTo>
                  <a:cubicBezTo>
                    <a:pt x="3778" y="1202"/>
                    <a:pt x="86" y="1317"/>
                    <a:pt x="29" y="716"/>
                  </a:cubicBezTo>
                  <a:cubicBezTo>
                    <a:pt x="1" y="143"/>
                    <a:pt x="3807" y="201"/>
                    <a:pt x="12278" y="2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4887950" y="3401029"/>
              <a:ext cx="2263411" cy="1436899"/>
            </a:xfrm>
            <a:custGeom>
              <a:avLst/>
              <a:gdLst/>
              <a:ahLst/>
              <a:cxnLst/>
              <a:rect l="l" t="t" r="r" b="b"/>
              <a:pathLst>
                <a:path w="23354" h="14826" extrusionOk="0">
                  <a:moveTo>
                    <a:pt x="687" y="1"/>
                  </a:moveTo>
                  <a:cubicBezTo>
                    <a:pt x="315" y="1"/>
                    <a:pt x="0" y="287"/>
                    <a:pt x="0" y="659"/>
                  </a:cubicBezTo>
                  <a:lnTo>
                    <a:pt x="0" y="14139"/>
                  </a:lnTo>
                  <a:cubicBezTo>
                    <a:pt x="0" y="14511"/>
                    <a:pt x="315" y="14825"/>
                    <a:pt x="687" y="14825"/>
                  </a:cubicBezTo>
                  <a:lnTo>
                    <a:pt x="22695" y="14825"/>
                  </a:lnTo>
                  <a:cubicBezTo>
                    <a:pt x="23067" y="14825"/>
                    <a:pt x="23353" y="14511"/>
                    <a:pt x="23353" y="14139"/>
                  </a:cubicBezTo>
                  <a:lnTo>
                    <a:pt x="23353" y="659"/>
                  </a:lnTo>
                  <a:cubicBezTo>
                    <a:pt x="23353" y="287"/>
                    <a:pt x="23067" y="1"/>
                    <a:pt x="22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5886494" y="4044563"/>
              <a:ext cx="91587" cy="133262"/>
            </a:xfrm>
            <a:custGeom>
              <a:avLst/>
              <a:gdLst/>
              <a:ahLst/>
              <a:cxnLst/>
              <a:rect l="l" t="t" r="r" b="b"/>
              <a:pathLst>
                <a:path w="945" h="1375" extrusionOk="0">
                  <a:moveTo>
                    <a:pt x="0" y="0"/>
                  </a:moveTo>
                  <a:lnTo>
                    <a:pt x="0" y="1374"/>
                  </a:lnTo>
                  <a:lnTo>
                    <a:pt x="945" y="1374"/>
                  </a:lnTo>
                  <a:lnTo>
                    <a:pt x="945" y="1231"/>
                  </a:lnTo>
                  <a:lnTo>
                    <a:pt x="143" y="1231"/>
                  </a:lnTo>
                  <a:lnTo>
                    <a:pt x="143" y="744"/>
                  </a:lnTo>
                  <a:lnTo>
                    <a:pt x="830" y="744"/>
                  </a:lnTo>
                  <a:lnTo>
                    <a:pt x="830" y="601"/>
                  </a:lnTo>
                  <a:lnTo>
                    <a:pt x="143" y="601"/>
                  </a:lnTo>
                  <a:lnTo>
                    <a:pt x="143" y="143"/>
                  </a:lnTo>
                  <a:lnTo>
                    <a:pt x="916" y="143"/>
                  </a:ln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5994654" y="4044563"/>
              <a:ext cx="119305" cy="133262"/>
            </a:xfrm>
            <a:custGeom>
              <a:avLst/>
              <a:gdLst/>
              <a:ahLst/>
              <a:cxnLst/>
              <a:rect l="l" t="t" r="r" b="b"/>
              <a:pathLst>
                <a:path w="1231" h="1375" extrusionOk="0">
                  <a:moveTo>
                    <a:pt x="716" y="0"/>
                  </a:moveTo>
                  <a:cubicBezTo>
                    <a:pt x="601" y="0"/>
                    <a:pt x="487" y="29"/>
                    <a:pt x="372" y="86"/>
                  </a:cubicBezTo>
                  <a:cubicBezTo>
                    <a:pt x="258" y="143"/>
                    <a:pt x="172" y="229"/>
                    <a:pt x="115" y="344"/>
                  </a:cubicBezTo>
                  <a:cubicBezTo>
                    <a:pt x="57" y="458"/>
                    <a:pt x="0" y="573"/>
                    <a:pt x="0" y="687"/>
                  </a:cubicBezTo>
                  <a:cubicBezTo>
                    <a:pt x="0" y="830"/>
                    <a:pt x="57" y="945"/>
                    <a:pt x="115" y="1031"/>
                  </a:cubicBezTo>
                  <a:cubicBezTo>
                    <a:pt x="172" y="1145"/>
                    <a:pt x="258" y="1231"/>
                    <a:pt x="372" y="1288"/>
                  </a:cubicBezTo>
                  <a:cubicBezTo>
                    <a:pt x="458" y="1345"/>
                    <a:pt x="601" y="1374"/>
                    <a:pt x="716" y="1374"/>
                  </a:cubicBezTo>
                  <a:cubicBezTo>
                    <a:pt x="802" y="1374"/>
                    <a:pt x="916" y="1374"/>
                    <a:pt x="1002" y="1345"/>
                  </a:cubicBezTo>
                  <a:cubicBezTo>
                    <a:pt x="1088" y="1288"/>
                    <a:pt x="1145" y="1231"/>
                    <a:pt x="1231" y="1174"/>
                  </a:cubicBezTo>
                  <a:lnTo>
                    <a:pt x="1116" y="1088"/>
                  </a:lnTo>
                  <a:cubicBezTo>
                    <a:pt x="1088" y="1117"/>
                    <a:pt x="1002" y="1174"/>
                    <a:pt x="945" y="1202"/>
                  </a:cubicBezTo>
                  <a:cubicBezTo>
                    <a:pt x="859" y="1231"/>
                    <a:pt x="802" y="1231"/>
                    <a:pt x="716" y="1231"/>
                  </a:cubicBezTo>
                  <a:cubicBezTo>
                    <a:pt x="630" y="1231"/>
                    <a:pt x="544" y="1202"/>
                    <a:pt x="458" y="1174"/>
                  </a:cubicBezTo>
                  <a:cubicBezTo>
                    <a:pt x="372" y="1117"/>
                    <a:pt x="286" y="1059"/>
                    <a:pt x="258" y="973"/>
                  </a:cubicBezTo>
                  <a:cubicBezTo>
                    <a:pt x="201" y="888"/>
                    <a:pt x="172" y="802"/>
                    <a:pt x="172" y="687"/>
                  </a:cubicBezTo>
                  <a:cubicBezTo>
                    <a:pt x="172" y="601"/>
                    <a:pt x="201" y="487"/>
                    <a:pt x="258" y="401"/>
                  </a:cubicBezTo>
                  <a:cubicBezTo>
                    <a:pt x="286" y="315"/>
                    <a:pt x="372" y="258"/>
                    <a:pt x="458" y="201"/>
                  </a:cubicBezTo>
                  <a:cubicBezTo>
                    <a:pt x="544" y="172"/>
                    <a:pt x="630" y="143"/>
                    <a:pt x="716" y="143"/>
                  </a:cubicBezTo>
                  <a:cubicBezTo>
                    <a:pt x="802" y="143"/>
                    <a:pt x="859" y="143"/>
                    <a:pt x="945" y="201"/>
                  </a:cubicBezTo>
                  <a:cubicBezTo>
                    <a:pt x="1002" y="229"/>
                    <a:pt x="1088" y="258"/>
                    <a:pt x="1116" y="315"/>
                  </a:cubicBezTo>
                  <a:lnTo>
                    <a:pt x="1231" y="201"/>
                  </a:lnTo>
                  <a:cubicBezTo>
                    <a:pt x="1145" y="143"/>
                    <a:pt x="1088" y="86"/>
                    <a:pt x="1002" y="58"/>
                  </a:cubicBezTo>
                  <a:cubicBezTo>
                    <a:pt x="916" y="29"/>
                    <a:pt x="830"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6125008" y="4044563"/>
              <a:ext cx="138786" cy="133262"/>
            </a:xfrm>
            <a:custGeom>
              <a:avLst/>
              <a:gdLst/>
              <a:ahLst/>
              <a:cxnLst/>
              <a:rect l="l" t="t" r="r" b="b"/>
              <a:pathLst>
                <a:path w="1432" h="1375" extrusionOk="0">
                  <a:moveTo>
                    <a:pt x="716" y="143"/>
                  </a:moveTo>
                  <a:cubicBezTo>
                    <a:pt x="802" y="143"/>
                    <a:pt x="916" y="172"/>
                    <a:pt x="1002" y="229"/>
                  </a:cubicBezTo>
                  <a:cubicBezTo>
                    <a:pt x="1088" y="258"/>
                    <a:pt x="1145" y="344"/>
                    <a:pt x="1202" y="401"/>
                  </a:cubicBezTo>
                  <a:cubicBezTo>
                    <a:pt x="1231" y="487"/>
                    <a:pt x="1260" y="601"/>
                    <a:pt x="1260" y="687"/>
                  </a:cubicBezTo>
                  <a:cubicBezTo>
                    <a:pt x="1260" y="802"/>
                    <a:pt x="1231" y="888"/>
                    <a:pt x="1202" y="973"/>
                  </a:cubicBezTo>
                  <a:cubicBezTo>
                    <a:pt x="1145" y="1059"/>
                    <a:pt x="1088" y="1117"/>
                    <a:pt x="1002" y="1174"/>
                  </a:cubicBezTo>
                  <a:cubicBezTo>
                    <a:pt x="916" y="1231"/>
                    <a:pt x="802" y="1231"/>
                    <a:pt x="716" y="1231"/>
                  </a:cubicBezTo>
                  <a:cubicBezTo>
                    <a:pt x="601" y="1231"/>
                    <a:pt x="515" y="1231"/>
                    <a:pt x="430" y="1174"/>
                  </a:cubicBezTo>
                  <a:cubicBezTo>
                    <a:pt x="344" y="1117"/>
                    <a:pt x="287" y="1059"/>
                    <a:pt x="229" y="973"/>
                  </a:cubicBezTo>
                  <a:cubicBezTo>
                    <a:pt x="172" y="888"/>
                    <a:pt x="143" y="802"/>
                    <a:pt x="143" y="687"/>
                  </a:cubicBezTo>
                  <a:cubicBezTo>
                    <a:pt x="143" y="601"/>
                    <a:pt x="172" y="487"/>
                    <a:pt x="229" y="401"/>
                  </a:cubicBezTo>
                  <a:cubicBezTo>
                    <a:pt x="287" y="344"/>
                    <a:pt x="344" y="258"/>
                    <a:pt x="430" y="229"/>
                  </a:cubicBezTo>
                  <a:cubicBezTo>
                    <a:pt x="515" y="172"/>
                    <a:pt x="601" y="143"/>
                    <a:pt x="716" y="143"/>
                  </a:cubicBezTo>
                  <a:close/>
                  <a:moveTo>
                    <a:pt x="716" y="0"/>
                  </a:moveTo>
                  <a:cubicBezTo>
                    <a:pt x="573" y="0"/>
                    <a:pt x="458" y="29"/>
                    <a:pt x="344" y="86"/>
                  </a:cubicBezTo>
                  <a:cubicBezTo>
                    <a:pt x="258" y="143"/>
                    <a:pt x="172" y="229"/>
                    <a:pt x="86" y="344"/>
                  </a:cubicBezTo>
                  <a:cubicBezTo>
                    <a:pt x="29" y="458"/>
                    <a:pt x="0" y="573"/>
                    <a:pt x="0" y="687"/>
                  </a:cubicBezTo>
                  <a:cubicBezTo>
                    <a:pt x="0" y="830"/>
                    <a:pt x="29" y="945"/>
                    <a:pt x="86" y="1031"/>
                  </a:cubicBezTo>
                  <a:cubicBezTo>
                    <a:pt x="172" y="1145"/>
                    <a:pt x="258" y="1231"/>
                    <a:pt x="344" y="1288"/>
                  </a:cubicBezTo>
                  <a:cubicBezTo>
                    <a:pt x="458" y="1345"/>
                    <a:pt x="573" y="1374"/>
                    <a:pt x="716" y="1374"/>
                  </a:cubicBezTo>
                  <a:cubicBezTo>
                    <a:pt x="859" y="1374"/>
                    <a:pt x="973" y="1345"/>
                    <a:pt x="1088" y="1288"/>
                  </a:cubicBezTo>
                  <a:cubicBezTo>
                    <a:pt x="1174" y="1231"/>
                    <a:pt x="1260" y="1145"/>
                    <a:pt x="1345" y="1031"/>
                  </a:cubicBezTo>
                  <a:cubicBezTo>
                    <a:pt x="1403" y="945"/>
                    <a:pt x="1431" y="830"/>
                    <a:pt x="1431" y="687"/>
                  </a:cubicBezTo>
                  <a:cubicBezTo>
                    <a:pt x="1431" y="573"/>
                    <a:pt x="1403" y="458"/>
                    <a:pt x="1345" y="344"/>
                  </a:cubicBezTo>
                  <a:cubicBezTo>
                    <a:pt x="1260" y="229"/>
                    <a:pt x="1174" y="143"/>
                    <a:pt x="1088" y="86"/>
                  </a:cubicBezTo>
                  <a:cubicBezTo>
                    <a:pt x="973" y="29"/>
                    <a:pt x="859"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5628499" y="4258170"/>
              <a:ext cx="122116" cy="133165"/>
            </a:xfrm>
            <a:custGeom>
              <a:avLst/>
              <a:gdLst/>
              <a:ahLst/>
              <a:cxnLst/>
              <a:rect l="l" t="t" r="r" b="b"/>
              <a:pathLst>
                <a:path w="1260" h="1374" extrusionOk="0">
                  <a:moveTo>
                    <a:pt x="1" y="0"/>
                  </a:moveTo>
                  <a:lnTo>
                    <a:pt x="1" y="1374"/>
                  </a:lnTo>
                  <a:lnTo>
                    <a:pt x="344" y="1374"/>
                  </a:lnTo>
                  <a:lnTo>
                    <a:pt x="344" y="572"/>
                  </a:lnTo>
                  <a:lnTo>
                    <a:pt x="945" y="1374"/>
                  </a:lnTo>
                  <a:lnTo>
                    <a:pt x="1260" y="1374"/>
                  </a:lnTo>
                  <a:lnTo>
                    <a:pt x="1260" y="0"/>
                  </a:lnTo>
                  <a:lnTo>
                    <a:pt x="945" y="0"/>
                  </a:lnTo>
                  <a:lnTo>
                    <a:pt x="945" y="830"/>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5764377" y="4258170"/>
              <a:ext cx="147121" cy="133165"/>
            </a:xfrm>
            <a:custGeom>
              <a:avLst/>
              <a:gdLst/>
              <a:ahLst/>
              <a:cxnLst/>
              <a:rect l="l" t="t" r="r" b="b"/>
              <a:pathLst>
                <a:path w="1518" h="1374" extrusionOk="0">
                  <a:moveTo>
                    <a:pt x="745" y="372"/>
                  </a:moveTo>
                  <a:lnTo>
                    <a:pt x="945" y="859"/>
                  </a:lnTo>
                  <a:lnTo>
                    <a:pt x="545" y="859"/>
                  </a:lnTo>
                  <a:lnTo>
                    <a:pt x="745" y="372"/>
                  </a:lnTo>
                  <a:close/>
                  <a:moveTo>
                    <a:pt x="573" y="0"/>
                  </a:moveTo>
                  <a:lnTo>
                    <a:pt x="1" y="1374"/>
                  </a:lnTo>
                  <a:lnTo>
                    <a:pt x="344" y="1374"/>
                  </a:lnTo>
                  <a:lnTo>
                    <a:pt x="459" y="1145"/>
                  </a:lnTo>
                  <a:lnTo>
                    <a:pt x="1031" y="1145"/>
                  </a:lnTo>
                  <a:lnTo>
                    <a:pt x="1146" y="1374"/>
                  </a:lnTo>
                  <a:lnTo>
                    <a:pt x="1518" y="1374"/>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5897542" y="4258170"/>
              <a:ext cx="113781" cy="133165"/>
            </a:xfrm>
            <a:custGeom>
              <a:avLst/>
              <a:gdLst/>
              <a:ahLst/>
              <a:cxnLst/>
              <a:rect l="l" t="t" r="r" b="b"/>
              <a:pathLst>
                <a:path w="1174" h="1374" extrusionOk="0">
                  <a:moveTo>
                    <a:pt x="1" y="0"/>
                  </a:moveTo>
                  <a:lnTo>
                    <a:pt x="1" y="315"/>
                  </a:lnTo>
                  <a:lnTo>
                    <a:pt x="401" y="315"/>
                  </a:lnTo>
                  <a:lnTo>
                    <a:pt x="401" y="1374"/>
                  </a:lnTo>
                  <a:lnTo>
                    <a:pt x="773" y="1374"/>
                  </a:lnTo>
                  <a:lnTo>
                    <a:pt x="773" y="315"/>
                  </a:lnTo>
                  <a:lnTo>
                    <a:pt x="1174" y="315"/>
                  </a:lnTo>
                  <a:lnTo>
                    <a:pt x="1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6022372" y="4258170"/>
              <a:ext cx="119402" cy="135975"/>
            </a:xfrm>
            <a:custGeom>
              <a:avLst/>
              <a:gdLst/>
              <a:ahLst/>
              <a:cxnLst/>
              <a:rect l="l" t="t" r="r" b="b"/>
              <a:pathLst>
                <a:path w="1232" h="1403" extrusionOk="0">
                  <a:moveTo>
                    <a:pt x="0" y="0"/>
                  </a:moveTo>
                  <a:lnTo>
                    <a:pt x="0" y="830"/>
                  </a:lnTo>
                  <a:cubicBezTo>
                    <a:pt x="0" y="944"/>
                    <a:pt x="29" y="1030"/>
                    <a:pt x="86" y="1116"/>
                  </a:cubicBezTo>
                  <a:cubicBezTo>
                    <a:pt x="144" y="1231"/>
                    <a:pt x="201" y="1288"/>
                    <a:pt x="287" y="1345"/>
                  </a:cubicBezTo>
                  <a:cubicBezTo>
                    <a:pt x="401" y="1374"/>
                    <a:pt x="516" y="1402"/>
                    <a:pt x="630" y="1402"/>
                  </a:cubicBezTo>
                  <a:cubicBezTo>
                    <a:pt x="745" y="1402"/>
                    <a:pt x="859" y="1374"/>
                    <a:pt x="945" y="1345"/>
                  </a:cubicBezTo>
                  <a:cubicBezTo>
                    <a:pt x="1059" y="1288"/>
                    <a:pt x="1117" y="1231"/>
                    <a:pt x="1174" y="1116"/>
                  </a:cubicBezTo>
                  <a:cubicBezTo>
                    <a:pt x="1231" y="1030"/>
                    <a:pt x="1231" y="944"/>
                    <a:pt x="1231" y="830"/>
                  </a:cubicBezTo>
                  <a:lnTo>
                    <a:pt x="1231" y="0"/>
                  </a:lnTo>
                  <a:lnTo>
                    <a:pt x="888" y="0"/>
                  </a:lnTo>
                  <a:lnTo>
                    <a:pt x="888" y="830"/>
                  </a:lnTo>
                  <a:cubicBezTo>
                    <a:pt x="888" y="916"/>
                    <a:pt x="859" y="973"/>
                    <a:pt x="802" y="1030"/>
                  </a:cubicBezTo>
                  <a:cubicBezTo>
                    <a:pt x="773" y="1088"/>
                    <a:pt x="716" y="1116"/>
                    <a:pt x="630" y="1116"/>
                  </a:cubicBezTo>
                  <a:cubicBezTo>
                    <a:pt x="544" y="1116"/>
                    <a:pt x="487" y="1088"/>
                    <a:pt x="430" y="1030"/>
                  </a:cubicBezTo>
                  <a:cubicBezTo>
                    <a:pt x="372" y="973"/>
                    <a:pt x="372" y="916"/>
                    <a:pt x="372" y="830"/>
                  </a:cubicBezTo>
                  <a:lnTo>
                    <a:pt x="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6166586" y="4258170"/>
              <a:ext cx="119402" cy="133165"/>
            </a:xfrm>
            <a:custGeom>
              <a:avLst/>
              <a:gdLst/>
              <a:ahLst/>
              <a:cxnLst/>
              <a:rect l="l" t="t" r="r" b="b"/>
              <a:pathLst>
                <a:path w="1232" h="1374" extrusionOk="0">
                  <a:moveTo>
                    <a:pt x="602" y="286"/>
                  </a:moveTo>
                  <a:cubicBezTo>
                    <a:pt x="688" y="286"/>
                    <a:pt x="745" y="315"/>
                    <a:pt x="773" y="343"/>
                  </a:cubicBezTo>
                  <a:cubicBezTo>
                    <a:pt x="831" y="401"/>
                    <a:pt x="831" y="429"/>
                    <a:pt x="831" y="515"/>
                  </a:cubicBezTo>
                  <a:cubicBezTo>
                    <a:pt x="831" y="572"/>
                    <a:pt x="831" y="630"/>
                    <a:pt x="773" y="658"/>
                  </a:cubicBezTo>
                  <a:cubicBezTo>
                    <a:pt x="745" y="687"/>
                    <a:pt x="688" y="716"/>
                    <a:pt x="602" y="716"/>
                  </a:cubicBezTo>
                  <a:lnTo>
                    <a:pt x="344" y="716"/>
                  </a:lnTo>
                  <a:lnTo>
                    <a:pt x="344" y="286"/>
                  </a:lnTo>
                  <a:close/>
                  <a:moveTo>
                    <a:pt x="1" y="0"/>
                  </a:moveTo>
                  <a:lnTo>
                    <a:pt x="1" y="1374"/>
                  </a:lnTo>
                  <a:lnTo>
                    <a:pt x="344" y="1374"/>
                  </a:lnTo>
                  <a:lnTo>
                    <a:pt x="344" y="1002"/>
                  </a:lnTo>
                  <a:lnTo>
                    <a:pt x="630" y="1002"/>
                  </a:lnTo>
                  <a:lnTo>
                    <a:pt x="831" y="1374"/>
                  </a:lnTo>
                  <a:lnTo>
                    <a:pt x="1231" y="1374"/>
                  </a:lnTo>
                  <a:lnTo>
                    <a:pt x="945" y="944"/>
                  </a:lnTo>
                  <a:cubicBezTo>
                    <a:pt x="1031" y="887"/>
                    <a:pt x="1088" y="830"/>
                    <a:pt x="1117" y="773"/>
                  </a:cubicBezTo>
                  <a:cubicBezTo>
                    <a:pt x="1174" y="687"/>
                    <a:pt x="1174" y="601"/>
                    <a:pt x="1174" y="487"/>
                  </a:cubicBezTo>
                  <a:cubicBezTo>
                    <a:pt x="1174" y="343"/>
                    <a:pt x="1145" y="229"/>
                    <a:pt x="1031" y="143"/>
                  </a:cubicBezTo>
                  <a:cubicBezTo>
                    <a:pt x="945" y="57"/>
                    <a:pt x="802"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6302465" y="4258170"/>
              <a:ext cx="108354" cy="133165"/>
            </a:xfrm>
            <a:custGeom>
              <a:avLst/>
              <a:gdLst/>
              <a:ahLst/>
              <a:cxnLst/>
              <a:rect l="l" t="t" r="r" b="b"/>
              <a:pathLst>
                <a:path w="1118" h="1374" extrusionOk="0">
                  <a:moveTo>
                    <a:pt x="1" y="0"/>
                  </a:moveTo>
                  <a:lnTo>
                    <a:pt x="1" y="1374"/>
                  </a:lnTo>
                  <a:lnTo>
                    <a:pt x="1117" y="1374"/>
                  </a:lnTo>
                  <a:lnTo>
                    <a:pt x="1117" y="1088"/>
                  </a:lnTo>
                  <a:lnTo>
                    <a:pt x="373" y="1088"/>
                  </a:lnTo>
                  <a:lnTo>
                    <a:pt x="373" y="830"/>
                  </a:lnTo>
                  <a:lnTo>
                    <a:pt x="1031" y="830"/>
                  </a:lnTo>
                  <a:lnTo>
                    <a:pt x="1031" y="544"/>
                  </a:lnTo>
                  <a:lnTo>
                    <a:pt x="373" y="544"/>
                  </a:lnTo>
                  <a:lnTo>
                    <a:pt x="373" y="286"/>
                  </a:lnTo>
                  <a:lnTo>
                    <a:pt x="1089" y="286"/>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5997368" y="3650689"/>
              <a:ext cx="266426" cy="258091"/>
            </a:xfrm>
            <a:custGeom>
              <a:avLst/>
              <a:gdLst/>
              <a:ahLst/>
              <a:cxnLst/>
              <a:rect l="l" t="t" r="r" b="b"/>
              <a:pathLst>
                <a:path w="2749" h="2663" extrusionOk="0">
                  <a:moveTo>
                    <a:pt x="516" y="2319"/>
                  </a:moveTo>
                  <a:cubicBezTo>
                    <a:pt x="1" y="1202"/>
                    <a:pt x="1060" y="0"/>
                    <a:pt x="2233" y="344"/>
                  </a:cubicBezTo>
                  <a:cubicBezTo>
                    <a:pt x="2748" y="1460"/>
                    <a:pt x="1689" y="2662"/>
                    <a:pt x="516"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047377" y="3683932"/>
              <a:ext cx="216417" cy="224849"/>
            </a:xfrm>
            <a:custGeom>
              <a:avLst/>
              <a:gdLst/>
              <a:ahLst/>
              <a:cxnLst/>
              <a:rect l="l" t="t" r="r" b="b"/>
              <a:pathLst>
                <a:path w="2233" h="2320" extrusionOk="0">
                  <a:moveTo>
                    <a:pt x="1717" y="1"/>
                  </a:moveTo>
                  <a:cubicBezTo>
                    <a:pt x="2232" y="1117"/>
                    <a:pt x="1173" y="2319"/>
                    <a:pt x="0" y="1976"/>
                  </a:cubicBezTo>
                  <a:cubicBezTo>
                    <a:pt x="143" y="1460"/>
                    <a:pt x="1173" y="258"/>
                    <a:pt x="1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6011227" y="3711747"/>
              <a:ext cx="160980" cy="257994"/>
            </a:xfrm>
            <a:custGeom>
              <a:avLst/>
              <a:gdLst/>
              <a:ahLst/>
              <a:cxnLst/>
              <a:rect l="l" t="t" r="r" b="b"/>
              <a:pathLst>
                <a:path w="1661" h="2662" extrusionOk="0">
                  <a:moveTo>
                    <a:pt x="1518" y="86"/>
                  </a:moveTo>
                  <a:cubicBezTo>
                    <a:pt x="1604" y="0"/>
                    <a:pt x="1661" y="86"/>
                    <a:pt x="1575" y="143"/>
                  </a:cubicBezTo>
                  <a:cubicBezTo>
                    <a:pt x="860" y="773"/>
                    <a:pt x="402" y="1631"/>
                    <a:pt x="201" y="2547"/>
                  </a:cubicBezTo>
                  <a:cubicBezTo>
                    <a:pt x="173" y="2662"/>
                    <a:pt x="1" y="2604"/>
                    <a:pt x="30" y="2519"/>
                  </a:cubicBezTo>
                  <a:cubicBezTo>
                    <a:pt x="230" y="1574"/>
                    <a:pt x="774" y="716"/>
                    <a:pt x="1518"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5781047" y="3650689"/>
              <a:ext cx="266426" cy="258091"/>
            </a:xfrm>
            <a:custGeom>
              <a:avLst/>
              <a:gdLst/>
              <a:ahLst/>
              <a:cxnLst/>
              <a:rect l="l" t="t" r="r" b="b"/>
              <a:pathLst>
                <a:path w="2749" h="2663" extrusionOk="0">
                  <a:moveTo>
                    <a:pt x="2233" y="2319"/>
                  </a:moveTo>
                  <a:cubicBezTo>
                    <a:pt x="2748" y="1202"/>
                    <a:pt x="1689" y="0"/>
                    <a:pt x="516" y="344"/>
                  </a:cubicBezTo>
                  <a:cubicBezTo>
                    <a:pt x="1" y="1460"/>
                    <a:pt x="1059" y="2662"/>
                    <a:pt x="2233"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5781047" y="3683932"/>
              <a:ext cx="216417" cy="224849"/>
            </a:xfrm>
            <a:custGeom>
              <a:avLst/>
              <a:gdLst/>
              <a:ahLst/>
              <a:cxnLst/>
              <a:rect l="l" t="t" r="r" b="b"/>
              <a:pathLst>
                <a:path w="2233" h="2320" extrusionOk="0">
                  <a:moveTo>
                    <a:pt x="516" y="1"/>
                  </a:moveTo>
                  <a:cubicBezTo>
                    <a:pt x="1" y="1117"/>
                    <a:pt x="1059" y="2319"/>
                    <a:pt x="2233" y="1976"/>
                  </a:cubicBezTo>
                  <a:cubicBezTo>
                    <a:pt x="2090" y="1460"/>
                    <a:pt x="1088" y="258"/>
                    <a:pt x="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5872634" y="3711747"/>
              <a:ext cx="160883" cy="257994"/>
            </a:xfrm>
            <a:custGeom>
              <a:avLst/>
              <a:gdLst/>
              <a:ahLst/>
              <a:cxnLst/>
              <a:rect l="l" t="t" r="r" b="b"/>
              <a:pathLst>
                <a:path w="1660" h="2662" extrusionOk="0">
                  <a:moveTo>
                    <a:pt x="143" y="86"/>
                  </a:moveTo>
                  <a:cubicBezTo>
                    <a:pt x="57" y="0"/>
                    <a:pt x="0" y="86"/>
                    <a:pt x="86" y="143"/>
                  </a:cubicBezTo>
                  <a:cubicBezTo>
                    <a:pt x="801" y="773"/>
                    <a:pt x="1288" y="1631"/>
                    <a:pt x="1460" y="2547"/>
                  </a:cubicBezTo>
                  <a:cubicBezTo>
                    <a:pt x="1488" y="2662"/>
                    <a:pt x="1660" y="2604"/>
                    <a:pt x="1660" y="2519"/>
                  </a:cubicBezTo>
                  <a:cubicBezTo>
                    <a:pt x="1431" y="1574"/>
                    <a:pt x="887" y="716"/>
                    <a:pt x="143"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5184712" y="3398315"/>
              <a:ext cx="252470" cy="1439613"/>
            </a:xfrm>
            <a:custGeom>
              <a:avLst/>
              <a:gdLst/>
              <a:ahLst/>
              <a:cxnLst/>
              <a:rect l="l" t="t" r="r" b="b"/>
              <a:pathLst>
                <a:path w="2605" h="14854" extrusionOk="0">
                  <a:moveTo>
                    <a:pt x="344" y="29"/>
                  </a:moveTo>
                  <a:lnTo>
                    <a:pt x="2290" y="29"/>
                  </a:lnTo>
                  <a:cubicBezTo>
                    <a:pt x="2433" y="0"/>
                    <a:pt x="2576" y="115"/>
                    <a:pt x="2605" y="286"/>
                  </a:cubicBezTo>
                  <a:lnTo>
                    <a:pt x="2605" y="14596"/>
                  </a:lnTo>
                  <a:cubicBezTo>
                    <a:pt x="2576" y="14739"/>
                    <a:pt x="2433" y="14853"/>
                    <a:pt x="2290" y="14853"/>
                  </a:cubicBezTo>
                  <a:lnTo>
                    <a:pt x="344" y="14853"/>
                  </a:lnTo>
                  <a:cubicBezTo>
                    <a:pt x="172" y="14853"/>
                    <a:pt x="29" y="14739"/>
                    <a:pt x="0" y="14596"/>
                  </a:cubicBezTo>
                  <a:lnTo>
                    <a:pt x="0" y="286"/>
                  </a:lnTo>
                  <a:cubicBezTo>
                    <a:pt x="29" y="115"/>
                    <a:pt x="172" y="0"/>
                    <a:pt x="344"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890664" y="3401029"/>
              <a:ext cx="2235693" cy="1436899"/>
            </a:xfrm>
            <a:custGeom>
              <a:avLst/>
              <a:gdLst/>
              <a:ahLst/>
              <a:cxnLst/>
              <a:rect l="l" t="t" r="r" b="b"/>
              <a:pathLst>
                <a:path w="23068" h="14826" extrusionOk="0">
                  <a:moveTo>
                    <a:pt x="22667" y="14825"/>
                  </a:moveTo>
                  <a:lnTo>
                    <a:pt x="659" y="14825"/>
                  </a:lnTo>
                  <a:cubicBezTo>
                    <a:pt x="344" y="14825"/>
                    <a:pt x="87" y="14597"/>
                    <a:pt x="1" y="14310"/>
                  </a:cubicBezTo>
                  <a:cubicBezTo>
                    <a:pt x="17201" y="14253"/>
                    <a:pt x="20320" y="12879"/>
                    <a:pt x="21694" y="688"/>
                  </a:cubicBezTo>
                  <a:cubicBezTo>
                    <a:pt x="21694" y="630"/>
                    <a:pt x="21694" y="573"/>
                    <a:pt x="21694" y="516"/>
                  </a:cubicBezTo>
                  <a:lnTo>
                    <a:pt x="1" y="516"/>
                  </a:lnTo>
                  <a:cubicBezTo>
                    <a:pt x="87" y="201"/>
                    <a:pt x="344" y="1"/>
                    <a:pt x="659" y="1"/>
                  </a:cubicBezTo>
                  <a:lnTo>
                    <a:pt x="22868" y="1"/>
                  </a:lnTo>
                  <a:lnTo>
                    <a:pt x="22896" y="1"/>
                  </a:lnTo>
                  <a:lnTo>
                    <a:pt x="22925" y="1"/>
                  </a:lnTo>
                  <a:lnTo>
                    <a:pt x="22953" y="1"/>
                  </a:lnTo>
                  <a:lnTo>
                    <a:pt x="22953" y="1"/>
                  </a:lnTo>
                  <a:lnTo>
                    <a:pt x="22953" y="1"/>
                  </a:lnTo>
                  <a:lnTo>
                    <a:pt x="22953" y="1"/>
                  </a:lnTo>
                  <a:lnTo>
                    <a:pt x="22953" y="1"/>
                  </a:lnTo>
                  <a:lnTo>
                    <a:pt x="22953" y="1"/>
                  </a:lnTo>
                  <a:lnTo>
                    <a:pt x="22953" y="1"/>
                  </a:lnTo>
                  <a:lnTo>
                    <a:pt x="22953" y="1"/>
                  </a:lnTo>
                  <a:lnTo>
                    <a:pt x="22953" y="1"/>
                  </a:lnTo>
                  <a:lnTo>
                    <a:pt x="22953" y="1"/>
                  </a:lnTo>
                  <a:lnTo>
                    <a:pt x="22982" y="1"/>
                  </a:lnTo>
                  <a:lnTo>
                    <a:pt x="22982" y="1"/>
                  </a:lnTo>
                  <a:cubicBezTo>
                    <a:pt x="22982" y="1"/>
                    <a:pt x="22982" y="1"/>
                    <a:pt x="23011" y="29"/>
                  </a:cubicBezTo>
                  <a:lnTo>
                    <a:pt x="23011" y="29"/>
                  </a:lnTo>
                  <a:lnTo>
                    <a:pt x="23011" y="29"/>
                  </a:lnTo>
                  <a:lnTo>
                    <a:pt x="23011" y="29"/>
                  </a:lnTo>
                  <a:lnTo>
                    <a:pt x="23011"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87"/>
                  </a:lnTo>
                  <a:lnTo>
                    <a:pt x="23039" y="115"/>
                  </a:lnTo>
                  <a:lnTo>
                    <a:pt x="23039" y="115"/>
                  </a:lnTo>
                  <a:lnTo>
                    <a:pt x="23039" y="115"/>
                  </a:lnTo>
                  <a:lnTo>
                    <a:pt x="23039" y="115"/>
                  </a:lnTo>
                  <a:lnTo>
                    <a:pt x="23039" y="115"/>
                  </a:lnTo>
                  <a:lnTo>
                    <a:pt x="23039" y="144"/>
                  </a:lnTo>
                  <a:lnTo>
                    <a:pt x="23039" y="144"/>
                  </a:lnTo>
                  <a:cubicBezTo>
                    <a:pt x="23068" y="201"/>
                    <a:pt x="23068" y="287"/>
                    <a:pt x="23068" y="344"/>
                  </a:cubicBezTo>
                  <a:lnTo>
                    <a:pt x="23068" y="14139"/>
                  </a:lnTo>
                  <a:cubicBezTo>
                    <a:pt x="23068" y="14196"/>
                    <a:pt x="23068" y="14282"/>
                    <a:pt x="23039" y="14339"/>
                  </a:cubicBezTo>
                  <a:lnTo>
                    <a:pt x="23039" y="14339"/>
                  </a:lnTo>
                  <a:lnTo>
                    <a:pt x="23039" y="14368"/>
                  </a:lnTo>
                  <a:lnTo>
                    <a:pt x="23039" y="14368"/>
                  </a:lnTo>
                  <a:lnTo>
                    <a:pt x="23039" y="14396"/>
                  </a:lnTo>
                  <a:lnTo>
                    <a:pt x="23039" y="14396"/>
                  </a:lnTo>
                  <a:lnTo>
                    <a:pt x="23039" y="14396"/>
                  </a:lnTo>
                  <a:lnTo>
                    <a:pt x="23039" y="14425"/>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11" y="14453"/>
                  </a:lnTo>
                  <a:lnTo>
                    <a:pt x="23011" y="14482"/>
                  </a:lnTo>
                  <a:lnTo>
                    <a:pt x="23011" y="14482"/>
                  </a:lnTo>
                  <a:lnTo>
                    <a:pt x="23011" y="14482"/>
                  </a:lnTo>
                  <a:lnTo>
                    <a:pt x="23011" y="14482"/>
                  </a:lnTo>
                  <a:cubicBezTo>
                    <a:pt x="22982" y="14482"/>
                    <a:pt x="22982" y="14482"/>
                    <a:pt x="22982" y="14511"/>
                  </a:cubicBezTo>
                  <a:lnTo>
                    <a:pt x="22982" y="14511"/>
                  </a:lnTo>
                  <a:lnTo>
                    <a:pt x="22953" y="14511"/>
                  </a:lnTo>
                  <a:lnTo>
                    <a:pt x="22953" y="14511"/>
                  </a:lnTo>
                  <a:lnTo>
                    <a:pt x="22953" y="14511"/>
                  </a:lnTo>
                  <a:lnTo>
                    <a:pt x="22953" y="14511"/>
                  </a:lnTo>
                  <a:lnTo>
                    <a:pt x="22953" y="14511"/>
                  </a:lnTo>
                  <a:lnTo>
                    <a:pt x="22953" y="14511"/>
                  </a:lnTo>
                  <a:lnTo>
                    <a:pt x="22953" y="14511"/>
                  </a:lnTo>
                  <a:lnTo>
                    <a:pt x="22953" y="14511"/>
                  </a:lnTo>
                  <a:lnTo>
                    <a:pt x="22953" y="14511"/>
                  </a:lnTo>
                  <a:lnTo>
                    <a:pt x="22925" y="14511"/>
                  </a:lnTo>
                  <a:lnTo>
                    <a:pt x="22925" y="14511"/>
                  </a:lnTo>
                  <a:lnTo>
                    <a:pt x="22925" y="14511"/>
                  </a:lnTo>
                  <a:lnTo>
                    <a:pt x="22925" y="14511"/>
                  </a:lnTo>
                  <a:lnTo>
                    <a:pt x="22896" y="14511"/>
                  </a:lnTo>
                  <a:lnTo>
                    <a:pt x="22696" y="1451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54532" y="2893471"/>
              <a:ext cx="2133057" cy="507654"/>
            </a:xfrm>
            <a:custGeom>
              <a:avLst/>
              <a:gdLst/>
              <a:ahLst/>
              <a:cxnLst/>
              <a:rect l="l" t="t" r="r" b="b"/>
              <a:pathLst>
                <a:path w="22009" h="5238" extrusionOk="0">
                  <a:moveTo>
                    <a:pt x="22008" y="5238"/>
                  </a:moveTo>
                  <a:cubicBezTo>
                    <a:pt x="21922" y="3578"/>
                    <a:pt x="13337" y="315"/>
                    <a:pt x="11104" y="58"/>
                  </a:cubicBezTo>
                  <a:cubicBezTo>
                    <a:pt x="10704" y="0"/>
                    <a:pt x="10761" y="344"/>
                    <a:pt x="10933" y="544"/>
                  </a:cubicBezTo>
                  <a:cubicBezTo>
                    <a:pt x="11390" y="1059"/>
                    <a:pt x="11305" y="2090"/>
                    <a:pt x="10532" y="2691"/>
                  </a:cubicBezTo>
                  <a:cubicBezTo>
                    <a:pt x="9015" y="3950"/>
                    <a:pt x="0" y="3320"/>
                    <a:pt x="0" y="52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5600780" y="2957243"/>
              <a:ext cx="1103987" cy="388445"/>
            </a:xfrm>
            <a:custGeom>
              <a:avLst/>
              <a:gdLst/>
              <a:ahLst/>
              <a:cxnLst/>
              <a:rect l="l" t="t" r="r" b="b"/>
              <a:pathLst>
                <a:path w="11391" h="4008" extrusionOk="0">
                  <a:moveTo>
                    <a:pt x="773" y="3235"/>
                  </a:moveTo>
                  <a:cubicBezTo>
                    <a:pt x="2032" y="3206"/>
                    <a:pt x="4408" y="2948"/>
                    <a:pt x="4808" y="1746"/>
                  </a:cubicBezTo>
                  <a:cubicBezTo>
                    <a:pt x="5352" y="201"/>
                    <a:pt x="5896" y="1"/>
                    <a:pt x="7441" y="630"/>
                  </a:cubicBezTo>
                  <a:cubicBezTo>
                    <a:pt x="8815" y="1174"/>
                    <a:pt x="11391" y="2262"/>
                    <a:pt x="10904" y="2519"/>
                  </a:cubicBezTo>
                  <a:cubicBezTo>
                    <a:pt x="10504" y="2719"/>
                    <a:pt x="7956" y="2004"/>
                    <a:pt x="7184" y="2233"/>
                  </a:cubicBezTo>
                  <a:cubicBezTo>
                    <a:pt x="6297" y="2462"/>
                    <a:pt x="4322" y="4007"/>
                    <a:pt x="830" y="3807"/>
                  </a:cubicBezTo>
                  <a:cubicBezTo>
                    <a:pt x="29" y="3750"/>
                    <a:pt x="0" y="3235"/>
                    <a:pt x="773" y="3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6674144" y="3864296"/>
              <a:ext cx="202654" cy="174839"/>
            </a:xfrm>
            <a:custGeom>
              <a:avLst/>
              <a:gdLst/>
              <a:ahLst/>
              <a:cxnLst/>
              <a:rect l="l" t="t" r="r" b="b"/>
              <a:pathLst>
                <a:path w="2091" h="1804" extrusionOk="0">
                  <a:moveTo>
                    <a:pt x="1518" y="258"/>
                  </a:moveTo>
                  <a:cubicBezTo>
                    <a:pt x="2090" y="630"/>
                    <a:pt x="1890" y="1546"/>
                    <a:pt x="1203" y="1689"/>
                  </a:cubicBezTo>
                  <a:cubicBezTo>
                    <a:pt x="516" y="1803"/>
                    <a:pt x="1" y="1030"/>
                    <a:pt x="402" y="458"/>
                  </a:cubicBezTo>
                  <a:cubicBezTo>
                    <a:pt x="659" y="86"/>
                    <a:pt x="1146" y="0"/>
                    <a:pt x="1518"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6649236" y="3844816"/>
              <a:ext cx="202558" cy="174839"/>
            </a:xfrm>
            <a:custGeom>
              <a:avLst/>
              <a:gdLst/>
              <a:ahLst/>
              <a:cxnLst/>
              <a:rect l="l" t="t" r="r" b="b"/>
              <a:pathLst>
                <a:path w="2090" h="1804" extrusionOk="0">
                  <a:moveTo>
                    <a:pt x="1517" y="230"/>
                  </a:moveTo>
                  <a:cubicBezTo>
                    <a:pt x="2090" y="630"/>
                    <a:pt x="1889" y="1546"/>
                    <a:pt x="1202" y="1661"/>
                  </a:cubicBezTo>
                  <a:cubicBezTo>
                    <a:pt x="516" y="1804"/>
                    <a:pt x="0" y="1031"/>
                    <a:pt x="401" y="459"/>
                  </a:cubicBezTo>
                  <a:cubicBezTo>
                    <a:pt x="659" y="87"/>
                    <a:pt x="1145" y="1"/>
                    <a:pt x="1517" y="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6699149" y="3872534"/>
              <a:ext cx="63869" cy="61155"/>
            </a:xfrm>
            <a:custGeom>
              <a:avLst/>
              <a:gdLst/>
              <a:ahLst/>
              <a:cxnLst/>
              <a:rect l="l" t="t" r="r" b="b"/>
              <a:pathLst>
                <a:path w="659" h="631" extrusionOk="0">
                  <a:moveTo>
                    <a:pt x="401" y="58"/>
                  </a:moveTo>
                  <a:cubicBezTo>
                    <a:pt x="659" y="230"/>
                    <a:pt x="401" y="631"/>
                    <a:pt x="144" y="459"/>
                  </a:cubicBezTo>
                  <a:cubicBezTo>
                    <a:pt x="29" y="373"/>
                    <a:pt x="1" y="230"/>
                    <a:pt x="86" y="115"/>
                  </a:cubicBezTo>
                  <a:cubicBezTo>
                    <a:pt x="144" y="30"/>
                    <a:pt x="287" y="1"/>
                    <a:pt x="401"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6668620" y="4130529"/>
              <a:ext cx="122116" cy="105543"/>
            </a:xfrm>
            <a:custGeom>
              <a:avLst/>
              <a:gdLst/>
              <a:ahLst/>
              <a:cxnLst/>
              <a:rect l="l" t="t" r="r" b="b"/>
              <a:pathLst>
                <a:path w="1260" h="1089" extrusionOk="0">
                  <a:moveTo>
                    <a:pt x="917" y="144"/>
                  </a:moveTo>
                  <a:cubicBezTo>
                    <a:pt x="1260" y="373"/>
                    <a:pt x="1145" y="916"/>
                    <a:pt x="745" y="1002"/>
                  </a:cubicBezTo>
                  <a:cubicBezTo>
                    <a:pt x="316" y="1088"/>
                    <a:pt x="1" y="602"/>
                    <a:pt x="258" y="258"/>
                  </a:cubicBezTo>
                  <a:cubicBezTo>
                    <a:pt x="401" y="29"/>
                    <a:pt x="688" y="1"/>
                    <a:pt x="917" y="1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6654761" y="4119481"/>
              <a:ext cx="122116" cy="105446"/>
            </a:xfrm>
            <a:custGeom>
              <a:avLst/>
              <a:gdLst/>
              <a:ahLst/>
              <a:cxnLst/>
              <a:rect l="l" t="t" r="r" b="b"/>
              <a:pathLst>
                <a:path w="1260" h="1088" extrusionOk="0">
                  <a:moveTo>
                    <a:pt x="916" y="143"/>
                  </a:moveTo>
                  <a:cubicBezTo>
                    <a:pt x="1260" y="372"/>
                    <a:pt x="1145" y="916"/>
                    <a:pt x="716" y="1002"/>
                  </a:cubicBezTo>
                  <a:cubicBezTo>
                    <a:pt x="315" y="1088"/>
                    <a:pt x="1" y="601"/>
                    <a:pt x="230" y="258"/>
                  </a:cubicBezTo>
                  <a:cubicBezTo>
                    <a:pt x="401" y="57"/>
                    <a:pt x="687" y="0"/>
                    <a:pt x="916"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6685290" y="4133340"/>
              <a:ext cx="38961" cy="41675"/>
            </a:xfrm>
            <a:custGeom>
              <a:avLst/>
              <a:gdLst/>
              <a:ahLst/>
              <a:cxnLst/>
              <a:rect l="l" t="t" r="r" b="b"/>
              <a:pathLst>
                <a:path w="402" h="430" extrusionOk="0">
                  <a:moveTo>
                    <a:pt x="229" y="57"/>
                  </a:moveTo>
                  <a:cubicBezTo>
                    <a:pt x="401" y="172"/>
                    <a:pt x="229" y="429"/>
                    <a:pt x="58" y="286"/>
                  </a:cubicBezTo>
                  <a:cubicBezTo>
                    <a:pt x="0" y="258"/>
                    <a:pt x="0" y="172"/>
                    <a:pt x="29" y="86"/>
                  </a:cubicBezTo>
                  <a:cubicBezTo>
                    <a:pt x="86" y="29"/>
                    <a:pt x="172" y="0"/>
                    <a:pt x="229"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6546601" y="3964121"/>
              <a:ext cx="72204" cy="63869"/>
            </a:xfrm>
            <a:custGeom>
              <a:avLst/>
              <a:gdLst/>
              <a:ahLst/>
              <a:cxnLst/>
              <a:rect l="l" t="t" r="r" b="b"/>
              <a:pathLst>
                <a:path w="745" h="659" extrusionOk="0">
                  <a:moveTo>
                    <a:pt x="516" y="115"/>
                  </a:moveTo>
                  <a:cubicBezTo>
                    <a:pt x="745" y="229"/>
                    <a:pt x="659" y="573"/>
                    <a:pt x="430" y="601"/>
                  </a:cubicBezTo>
                  <a:cubicBezTo>
                    <a:pt x="172" y="659"/>
                    <a:pt x="0" y="372"/>
                    <a:pt x="144" y="172"/>
                  </a:cubicBezTo>
                  <a:cubicBezTo>
                    <a:pt x="229" y="58"/>
                    <a:pt x="401" y="0"/>
                    <a:pt x="516" y="1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6541076" y="3958597"/>
              <a:ext cx="63869" cy="61058"/>
            </a:xfrm>
            <a:custGeom>
              <a:avLst/>
              <a:gdLst/>
              <a:ahLst/>
              <a:cxnLst/>
              <a:rect l="l" t="t" r="r" b="b"/>
              <a:pathLst>
                <a:path w="659" h="630" extrusionOk="0">
                  <a:moveTo>
                    <a:pt x="487" y="86"/>
                  </a:moveTo>
                  <a:cubicBezTo>
                    <a:pt x="601" y="172"/>
                    <a:pt x="658" y="344"/>
                    <a:pt x="573" y="487"/>
                  </a:cubicBezTo>
                  <a:cubicBezTo>
                    <a:pt x="458" y="601"/>
                    <a:pt x="286" y="630"/>
                    <a:pt x="172" y="544"/>
                  </a:cubicBezTo>
                  <a:cubicBezTo>
                    <a:pt x="29" y="458"/>
                    <a:pt x="0" y="286"/>
                    <a:pt x="86" y="172"/>
                  </a:cubicBezTo>
                  <a:cubicBezTo>
                    <a:pt x="172" y="29"/>
                    <a:pt x="372" y="0"/>
                    <a:pt x="487" y="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6554935" y="3966932"/>
              <a:ext cx="16767" cy="19480"/>
            </a:xfrm>
            <a:custGeom>
              <a:avLst/>
              <a:gdLst/>
              <a:ahLst/>
              <a:cxnLst/>
              <a:rect l="l" t="t" r="r" b="b"/>
              <a:pathLst>
                <a:path w="173" h="201" extrusionOk="0">
                  <a:moveTo>
                    <a:pt x="143" y="29"/>
                  </a:moveTo>
                  <a:cubicBezTo>
                    <a:pt x="172" y="57"/>
                    <a:pt x="172" y="115"/>
                    <a:pt x="143" y="143"/>
                  </a:cubicBezTo>
                  <a:cubicBezTo>
                    <a:pt x="143" y="200"/>
                    <a:pt x="86" y="200"/>
                    <a:pt x="29" y="172"/>
                  </a:cubicBezTo>
                  <a:cubicBezTo>
                    <a:pt x="0" y="143"/>
                    <a:pt x="0" y="86"/>
                    <a:pt x="0" y="57"/>
                  </a:cubicBezTo>
                  <a:cubicBezTo>
                    <a:pt x="29" y="29"/>
                    <a:pt x="86" y="0"/>
                    <a:pt x="143"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534198" y="3817097"/>
              <a:ext cx="2759920" cy="921007"/>
            </a:xfrm>
            <a:custGeom>
              <a:avLst/>
              <a:gdLst/>
              <a:ahLst/>
              <a:cxnLst/>
              <a:rect l="l" t="t" r="r" b="b"/>
              <a:pathLst>
                <a:path w="28477" h="9503" extrusionOk="0">
                  <a:moveTo>
                    <a:pt x="20692" y="8386"/>
                  </a:moveTo>
                  <a:lnTo>
                    <a:pt x="20692" y="8386"/>
                  </a:lnTo>
                  <a:lnTo>
                    <a:pt x="20721" y="8415"/>
                  </a:lnTo>
                  <a:lnTo>
                    <a:pt x="20721" y="8415"/>
                  </a:lnTo>
                  <a:lnTo>
                    <a:pt x="20721" y="8415"/>
                  </a:lnTo>
                  <a:cubicBezTo>
                    <a:pt x="21808" y="9216"/>
                    <a:pt x="23611" y="9474"/>
                    <a:pt x="24584" y="8901"/>
                  </a:cubicBezTo>
                  <a:cubicBezTo>
                    <a:pt x="25643" y="8701"/>
                    <a:pt x="26616" y="8186"/>
                    <a:pt x="27389" y="7384"/>
                  </a:cubicBezTo>
                  <a:cubicBezTo>
                    <a:pt x="28105" y="6583"/>
                    <a:pt x="27961" y="6096"/>
                    <a:pt x="27532" y="5868"/>
                  </a:cubicBezTo>
                  <a:cubicBezTo>
                    <a:pt x="28477" y="4322"/>
                    <a:pt x="27303" y="2347"/>
                    <a:pt x="25500" y="2462"/>
                  </a:cubicBezTo>
                  <a:cubicBezTo>
                    <a:pt x="25328" y="2490"/>
                    <a:pt x="25185" y="2490"/>
                    <a:pt x="25042" y="2519"/>
                  </a:cubicBezTo>
                  <a:cubicBezTo>
                    <a:pt x="25071" y="2262"/>
                    <a:pt x="25071" y="2004"/>
                    <a:pt x="25042" y="1746"/>
                  </a:cubicBezTo>
                  <a:cubicBezTo>
                    <a:pt x="24727" y="315"/>
                    <a:pt x="23354" y="144"/>
                    <a:pt x="22266" y="916"/>
                  </a:cubicBezTo>
                  <a:cubicBezTo>
                    <a:pt x="22180" y="630"/>
                    <a:pt x="21923" y="401"/>
                    <a:pt x="21637" y="344"/>
                  </a:cubicBezTo>
                  <a:cubicBezTo>
                    <a:pt x="20063" y="1"/>
                    <a:pt x="19576" y="2634"/>
                    <a:pt x="19376" y="4379"/>
                  </a:cubicBezTo>
                  <a:lnTo>
                    <a:pt x="19347" y="4408"/>
                  </a:lnTo>
                  <a:cubicBezTo>
                    <a:pt x="18861" y="5181"/>
                    <a:pt x="19204" y="6268"/>
                    <a:pt x="19977" y="7413"/>
                  </a:cubicBezTo>
                  <a:cubicBezTo>
                    <a:pt x="18403" y="7756"/>
                    <a:pt x="16800" y="8014"/>
                    <a:pt x="15226" y="8157"/>
                  </a:cubicBezTo>
                  <a:cubicBezTo>
                    <a:pt x="17000" y="7756"/>
                    <a:pt x="17601" y="5953"/>
                    <a:pt x="17286" y="3492"/>
                  </a:cubicBezTo>
                  <a:cubicBezTo>
                    <a:pt x="17229" y="3006"/>
                    <a:pt x="16914" y="2891"/>
                    <a:pt x="16829" y="3320"/>
                  </a:cubicBezTo>
                  <a:cubicBezTo>
                    <a:pt x="16342" y="5553"/>
                    <a:pt x="13537" y="5123"/>
                    <a:pt x="14310" y="7928"/>
                  </a:cubicBezTo>
                  <a:cubicBezTo>
                    <a:pt x="13967" y="8128"/>
                    <a:pt x="13566" y="8243"/>
                    <a:pt x="13194" y="8300"/>
                  </a:cubicBezTo>
                  <a:cubicBezTo>
                    <a:pt x="9302" y="8586"/>
                    <a:pt x="5409" y="8558"/>
                    <a:pt x="1517" y="8243"/>
                  </a:cubicBezTo>
                  <a:cubicBezTo>
                    <a:pt x="229" y="8100"/>
                    <a:pt x="0" y="8958"/>
                    <a:pt x="1346" y="9073"/>
                  </a:cubicBezTo>
                  <a:cubicBezTo>
                    <a:pt x="6497" y="9502"/>
                    <a:pt x="14711" y="9302"/>
                    <a:pt x="20206" y="7756"/>
                  </a:cubicBezTo>
                  <a:cubicBezTo>
                    <a:pt x="20349" y="7957"/>
                    <a:pt x="20520" y="8186"/>
                    <a:pt x="20692" y="8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5439897" y="4369044"/>
              <a:ext cx="2169111" cy="277475"/>
            </a:xfrm>
            <a:custGeom>
              <a:avLst/>
              <a:gdLst/>
              <a:ahLst/>
              <a:cxnLst/>
              <a:rect l="l" t="t" r="r" b="b"/>
              <a:pathLst>
                <a:path w="22381" h="2863" extrusionOk="0">
                  <a:moveTo>
                    <a:pt x="1374" y="2405"/>
                  </a:moveTo>
                  <a:cubicBezTo>
                    <a:pt x="0" y="2290"/>
                    <a:pt x="258" y="1432"/>
                    <a:pt x="1546" y="1575"/>
                  </a:cubicBezTo>
                  <a:cubicBezTo>
                    <a:pt x="6411" y="2061"/>
                    <a:pt x="17344" y="1918"/>
                    <a:pt x="21865" y="173"/>
                  </a:cubicBezTo>
                  <a:cubicBezTo>
                    <a:pt x="22266" y="1"/>
                    <a:pt x="22381" y="344"/>
                    <a:pt x="21980" y="487"/>
                  </a:cubicBezTo>
                  <a:cubicBezTo>
                    <a:pt x="16600" y="2577"/>
                    <a:pt x="7098" y="2863"/>
                    <a:pt x="1374" y="24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6738013" y="4000175"/>
              <a:ext cx="416164" cy="521513"/>
            </a:xfrm>
            <a:custGeom>
              <a:avLst/>
              <a:gdLst/>
              <a:ahLst/>
              <a:cxnLst/>
              <a:rect l="l" t="t" r="r" b="b"/>
              <a:pathLst>
                <a:path w="4294" h="5381" extrusionOk="0">
                  <a:moveTo>
                    <a:pt x="1030" y="5352"/>
                  </a:moveTo>
                  <a:cubicBezTo>
                    <a:pt x="0" y="2204"/>
                    <a:pt x="2948" y="2777"/>
                    <a:pt x="3463" y="458"/>
                  </a:cubicBezTo>
                  <a:cubicBezTo>
                    <a:pt x="3549" y="0"/>
                    <a:pt x="3864" y="144"/>
                    <a:pt x="3921" y="630"/>
                  </a:cubicBezTo>
                  <a:cubicBezTo>
                    <a:pt x="4293" y="3435"/>
                    <a:pt x="3435" y="5381"/>
                    <a:pt x="1030" y="5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6707484" y="4249835"/>
              <a:ext cx="368965" cy="319052"/>
            </a:xfrm>
            <a:custGeom>
              <a:avLst/>
              <a:gdLst/>
              <a:ahLst/>
              <a:cxnLst/>
              <a:rect l="l" t="t" r="r" b="b"/>
              <a:pathLst>
                <a:path w="3807" h="3292" extrusionOk="0">
                  <a:moveTo>
                    <a:pt x="229" y="3291"/>
                  </a:moveTo>
                  <a:cubicBezTo>
                    <a:pt x="115" y="3291"/>
                    <a:pt x="0" y="2891"/>
                    <a:pt x="115" y="2862"/>
                  </a:cubicBezTo>
                  <a:cubicBezTo>
                    <a:pt x="1603" y="2662"/>
                    <a:pt x="2633" y="1460"/>
                    <a:pt x="3435" y="286"/>
                  </a:cubicBezTo>
                  <a:cubicBezTo>
                    <a:pt x="3549" y="115"/>
                    <a:pt x="3807" y="0"/>
                    <a:pt x="3606" y="372"/>
                  </a:cubicBezTo>
                  <a:cubicBezTo>
                    <a:pt x="3034" y="1488"/>
                    <a:pt x="1746" y="3091"/>
                    <a:pt x="229" y="3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7550669" y="3950262"/>
              <a:ext cx="668537" cy="521513"/>
            </a:xfrm>
            <a:custGeom>
              <a:avLst/>
              <a:gdLst/>
              <a:ahLst/>
              <a:cxnLst/>
              <a:rect l="l" t="t" r="r" b="b"/>
              <a:pathLst>
                <a:path w="6898" h="5381" extrusionOk="0">
                  <a:moveTo>
                    <a:pt x="1" y="4293"/>
                  </a:moveTo>
                  <a:cubicBezTo>
                    <a:pt x="831" y="5381"/>
                    <a:pt x="4494" y="4951"/>
                    <a:pt x="5553" y="3835"/>
                  </a:cubicBezTo>
                  <a:cubicBezTo>
                    <a:pt x="6898" y="2347"/>
                    <a:pt x="5753" y="0"/>
                    <a:pt x="3750" y="115"/>
                  </a:cubicBezTo>
                  <a:cubicBezTo>
                    <a:pt x="1489" y="201"/>
                    <a:pt x="516" y="2919"/>
                    <a:pt x="1" y="42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7417504" y="3717272"/>
              <a:ext cx="488270" cy="574236"/>
            </a:xfrm>
            <a:custGeom>
              <a:avLst/>
              <a:gdLst/>
              <a:ahLst/>
              <a:cxnLst/>
              <a:rect l="l" t="t" r="r" b="b"/>
              <a:pathLst>
                <a:path w="5038" h="5925" extrusionOk="0">
                  <a:moveTo>
                    <a:pt x="1546" y="5753"/>
                  </a:moveTo>
                  <a:cubicBezTo>
                    <a:pt x="2376" y="5924"/>
                    <a:pt x="5038" y="3635"/>
                    <a:pt x="4666" y="1803"/>
                  </a:cubicBezTo>
                  <a:cubicBezTo>
                    <a:pt x="4265" y="0"/>
                    <a:pt x="2090" y="172"/>
                    <a:pt x="1060" y="1861"/>
                  </a:cubicBezTo>
                  <a:cubicBezTo>
                    <a:pt x="1" y="3578"/>
                    <a:pt x="1174" y="4808"/>
                    <a:pt x="1546" y="57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7314868" y="3719986"/>
              <a:ext cx="388445" cy="466076"/>
            </a:xfrm>
            <a:custGeom>
              <a:avLst/>
              <a:gdLst/>
              <a:ahLst/>
              <a:cxnLst/>
              <a:rect l="l" t="t" r="r" b="b"/>
              <a:pathLst>
                <a:path w="4008" h="4809" extrusionOk="0">
                  <a:moveTo>
                    <a:pt x="1" y="4809"/>
                  </a:moveTo>
                  <a:cubicBezTo>
                    <a:pt x="173" y="3120"/>
                    <a:pt x="631" y="1"/>
                    <a:pt x="2319" y="373"/>
                  </a:cubicBezTo>
                  <a:cubicBezTo>
                    <a:pt x="4008" y="745"/>
                    <a:pt x="2176" y="3721"/>
                    <a:pt x="1" y="48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7700503" y="4258170"/>
              <a:ext cx="515989" cy="355106"/>
            </a:xfrm>
            <a:custGeom>
              <a:avLst/>
              <a:gdLst/>
              <a:ahLst/>
              <a:cxnLst/>
              <a:rect l="l" t="t" r="r" b="b"/>
              <a:pathLst>
                <a:path w="5324" h="3664" extrusionOk="0">
                  <a:moveTo>
                    <a:pt x="0" y="3406"/>
                  </a:moveTo>
                  <a:cubicBezTo>
                    <a:pt x="1545" y="3663"/>
                    <a:pt x="3291" y="2719"/>
                    <a:pt x="4064" y="1860"/>
                  </a:cubicBezTo>
                  <a:cubicBezTo>
                    <a:pt x="5323" y="487"/>
                    <a:pt x="4064" y="0"/>
                    <a:pt x="3091" y="315"/>
                  </a:cubicBezTo>
                  <a:cubicBezTo>
                    <a:pt x="1889" y="716"/>
                    <a:pt x="29" y="2146"/>
                    <a:pt x="0" y="34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7589533" y="4266408"/>
              <a:ext cx="122116" cy="116592"/>
            </a:xfrm>
            <a:custGeom>
              <a:avLst/>
              <a:gdLst/>
              <a:ahLst/>
              <a:cxnLst/>
              <a:rect l="l" t="t" r="r" b="b"/>
              <a:pathLst>
                <a:path w="1260" h="1203" extrusionOk="0">
                  <a:moveTo>
                    <a:pt x="973" y="459"/>
                  </a:moveTo>
                  <a:cubicBezTo>
                    <a:pt x="887" y="1"/>
                    <a:pt x="0" y="373"/>
                    <a:pt x="258" y="745"/>
                  </a:cubicBezTo>
                  <a:cubicBezTo>
                    <a:pt x="372" y="1203"/>
                    <a:pt x="1260" y="831"/>
                    <a:pt x="973"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7683834" y="4222020"/>
              <a:ext cx="91587" cy="97208"/>
            </a:xfrm>
            <a:custGeom>
              <a:avLst/>
              <a:gdLst/>
              <a:ahLst/>
              <a:cxnLst/>
              <a:rect l="l" t="t" r="r" b="b"/>
              <a:pathLst>
                <a:path w="945" h="1003" extrusionOk="0">
                  <a:moveTo>
                    <a:pt x="859" y="344"/>
                  </a:moveTo>
                  <a:cubicBezTo>
                    <a:pt x="716" y="1"/>
                    <a:pt x="258" y="1"/>
                    <a:pt x="115" y="344"/>
                  </a:cubicBezTo>
                  <a:cubicBezTo>
                    <a:pt x="0" y="659"/>
                    <a:pt x="315" y="1003"/>
                    <a:pt x="659" y="860"/>
                  </a:cubicBezTo>
                  <a:cubicBezTo>
                    <a:pt x="859" y="774"/>
                    <a:pt x="945" y="545"/>
                    <a:pt x="859" y="344"/>
                  </a:cubicBezTo>
                  <a:close/>
                </a:path>
              </a:pathLst>
            </a:custGeom>
            <a:solidFill>
              <a:srgbClr val="1A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7586722" y="4133340"/>
              <a:ext cx="91684" cy="94398"/>
            </a:xfrm>
            <a:custGeom>
              <a:avLst/>
              <a:gdLst/>
              <a:ahLst/>
              <a:cxnLst/>
              <a:rect l="l" t="t" r="r" b="b"/>
              <a:pathLst>
                <a:path w="946" h="974" extrusionOk="0">
                  <a:moveTo>
                    <a:pt x="859" y="315"/>
                  </a:moveTo>
                  <a:cubicBezTo>
                    <a:pt x="716" y="0"/>
                    <a:pt x="258" y="0"/>
                    <a:pt x="115" y="344"/>
                  </a:cubicBezTo>
                  <a:cubicBezTo>
                    <a:pt x="1" y="658"/>
                    <a:pt x="315" y="973"/>
                    <a:pt x="630" y="859"/>
                  </a:cubicBezTo>
                  <a:cubicBezTo>
                    <a:pt x="859" y="773"/>
                    <a:pt x="945" y="515"/>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7706028" y="4094476"/>
              <a:ext cx="91587" cy="94398"/>
            </a:xfrm>
            <a:custGeom>
              <a:avLst/>
              <a:gdLst/>
              <a:ahLst/>
              <a:cxnLst/>
              <a:rect l="l" t="t" r="r" b="b"/>
              <a:pathLst>
                <a:path w="945" h="974" extrusionOk="0">
                  <a:moveTo>
                    <a:pt x="859" y="315"/>
                  </a:moveTo>
                  <a:cubicBezTo>
                    <a:pt x="716" y="1"/>
                    <a:pt x="258" y="1"/>
                    <a:pt x="115" y="344"/>
                  </a:cubicBezTo>
                  <a:cubicBezTo>
                    <a:pt x="0" y="659"/>
                    <a:pt x="315" y="974"/>
                    <a:pt x="659" y="859"/>
                  </a:cubicBezTo>
                  <a:cubicBezTo>
                    <a:pt x="859" y="773"/>
                    <a:pt x="945" y="516"/>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7772610" y="4299748"/>
              <a:ext cx="91587" cy="97111"/>
            </a:xfrm>
            <a:custGeom>
              <a:avLst/>
              <a:gdLst/>
              <a:ahLst/>
              <a:cxnLst/>
              <a:rect l="l" t="t" r="r" b="b"/>
              <a:pathLst>
                <a:path w="945" h="1002" extrusionOk="0">
                  <a:moveTo>
                    <a:pt x="887" y="344"/>
                  </a:moveTo>
                  <a:cubicBezTo>
                    <a:pt x="744" y="0"/>
                    <a:pt x="286" y="29"/>
                    <a:pt x="143" y="344"/>
                  </a:cubicBezTo>
                  <a:cubicBezTo>
                    <a:pt x="0" y="659"/>
                    <a:pt x="344" y="1002"/>
                    <a:pt x="658" y="859"/>
                  </a:cubicBezTo>
                  <a:cubicBezTo>
                    <a:pt x="859" y="773"/>
                    <a:pt x="945" y="544"/>
                    <a:pt x="887"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7803042" y="4177728"/>
              <a:ext cx="94495" cy="97111"/>
            </a:xfrm>
            <a:custGeom>
              <a:avLst/>
              <a:gdLst/>
              <a:ahLst/>
              <a:cxnLst/>
              <a:rect l="l" t="t" r="r" b="b"/>
              <a:pathLst>
                <a:path w="975" h="1002" extrusionOk="0">
                  <a:moveTo>
                    <a:pt x="888" y="344"/>
                  </a:moveTo>
                  <a:cubicBezTo>
                    <a:pt x="745" y="0"/>
                    <a:pt x="287" y="29"/>
                    <a:pt x="144" y="344"/>
                  </a:cubicBezTo>
                  <a:cubicBezTo>
                    <a:pt x="1" y="658"/>
                    <a:pt x="344" y="1002"/>
                    <a:pt x="659" y="859"/>
                  </a:cubicBezTo>
                  <a:cubicBezTo>
                    <a:pt x="860" y="773"/>
                    <a:pt x="974" y="544"/>
                    <a:pt x="888"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7561814" y="4019558"/>
              <a:ext cx="105446" cy="108257"/>
            </a:xfrm>
            <a:custGeom>
              <a:avLst/>
              <a:gdLst/>
              <a:ahLst/>
              <a:cxnLst/>
              <a:rect l="l" t="t" r="r" b="b"/>
              <a:pathLst>
                <a:path w="1088" h="1117" extrusionOk="0">
                  <a:moveTo>
                    <a:pt x="801" y="373"/>
                  </a:moveTo>
                  <a:cubicBezTo>
                    <a:pt x="572" y="1"/>
                    <a:pt x="0" y="258"/>
                    <a:pt x="86" y="688"/>
                  </a:cubicBezTo>
                  <a:cubicBezTo>
                    <a:pt x="200" y="1117"/>
                    <a:pt x="1088" y="745"/>
                    <a:pt x="801" y="3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7445319" y="4302461"/>
              <a:ext cx="443882" cy="349581"/>
            </a:xfrm>
            <a:custGeom>
              <a:avLst/>
              <a:gdLst/>
              <a:ahLst/>
              <a:cxnLst/>
              <a:rect l="l" t="t" r="r" b="b"/>
              <a:pathLst>
                <a:path w="4580" h="3607" extrusionOk="0">
                  <a:moveTo>
                    <a:pt x="0" y="2376"/>
                  </a:moveTo>
                  <a:cubicBezTo>
                    <a:pt x="1488" y="3550"/>
                    <a:pt x="4465" y="3607"/>
                    <a:pt x="4522" y="1890"/>
                  </a:cubicBezTo>
                  <a:cubicBezTo>
                    <a:pt x="4579" y="58"/>
                    <a:pt x="2347" y="1"/>
                    <a:pt x="1832" y="430"/>
                  </a:cubicBezTo>
                  <a:cubicBezTo>
                    <a:pt x="1317" y="860"/>
                    <a:pt x="744" y="2062"/>
                    <a:pt x="0" y="2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7256620" y="3991840"/>
              <a:ext cx="424499" cy="543707"/>
            </a:xfrm>
            <a:custGeom>
              <a:avLst/>
              <a:gdLst/>
              <a:ahLst/>
              <a:cxnLst/>
              <a:rect l="l" t="t" r="r" b="b"/>
              <a:pathLst>
                <a:path w="4380" h="5610" extrusionOk="0">
                  <a:moveTo>
                    <a:pt x="2004" y="5610"/>
                  </a:moveTo>
                  <a:cubicBezTo>
                    <a:pt x="745" y="4122"/>
                    <a:pt x="1" y="2634"/>
                    <a:pt x="631" y="1603"/>
                  </a:cubicBezTo>
                  <a:cubicBezTo>
                    <a:pt x="1260" y="602"/>
                    <a:pt x="3006" y="1"/>
                    <a:pt x="3693" y="1174"/>
                  </a:cubicBezTo>
                  <a:cubicBezTo>
                    <a:pt x="4380" y="2347"/>
                    <a:pt x="3693" y="5352"/>
                    <a:pt x="2004" y="56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7326013" y="4174917"/>
              <a:ext cx="174839" cy="219227"/>
            </a:xfrm>
            <a:custGeom>
              <a:avLst/>
              <a:gdLst/>
              <a:ahLst/>
              <a:cxnLst/>
              <a:rect l="l" t="t" r="r" b="b"/>
              <a:pathLst>
                <a:path w="1804" h="2262" extrusionOk="0">
                  <a:moveTo>
                    <a:pt x="258" y="2261"/>
                  </a:moveTo>
                  <a:cubicBezTo>
                    <a:pt x="0" y="1918"/>
                    <a:pt x="974" y="544"/>
                    <a:pt x="1374" y="287"/>
                  </a:cubicBezTo>
                  <a:cubicBezTo>
                    <a:pt x="1803" y="0"/>
                    <a:pt x="630" y="1431"/>
                    <a:pt x="258" y="2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7489707" y="4449486"/>
              <a:ext cx="335625" cy="205368"/>
            </a:xfrm>
            <a:custGeom>
              <a:avLst/>
              <a:gdLst/>
              <a:ahLst/>
              <a:cxnLst/>
              <a:rect l="l" t="t" r="r" b="b"/>
              <a:pathLst>
                <a:path w="3463" h="2119" extrusionOk="0">
                  <a:moveTo>
                    <a:pt x="0" y="1146"/>
                  </a:moveTo>
                  <a:cubicBezTo>
                    <a:pt x="401" y="1346"/>
                    <a:pt x="1717" y="1231"/>
                    <a:pt x="2576" y="630"/>
                  </a:cubicBezTo>
                  <a:cubicBezTo>
                    <a:pt x="3463" y="1"/>
                    <a:pt x="1803" y="2119"/>
                    <a:pt x="0" y="11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5753329" y="4596510"/>
              <a:ext cx="2263411" cy="368965"/>
            </a:xfrm>
            <a:custGeom>
              <a:avLst/>
              <a:gdLst/>
              <a:ahLst/>
              <a:cxnLst/>
              <a:rect l="l" t="t" r="r" b="b"/>
              <a:pathLst>
                <a:path w="23354" h="3807" extrusionOk="0">
                  <a:moveTo>
                    <a:pt x="659" y="1"/>
                  </a:moveTo>
                  <a:cubicBezTo>
                    <a:pt x="287" y="1"/>
                    <a:pt x="0" y="287"/>
                    <a:pt x="0" y="659"/>
                  </a:cubicBezTo>
                  <a:lnTo>
                    <a:pt x="0" y="3120"/>
                  </a:lnTo>
                  <a:cubicBezTo>
                    <a:pt x="0" y="3492"/>
                    <a:pt x="287" y="3807"/>
                    <a:pt x="659" y="3807"/>
                  </a:cubicBezTo>
                  <a:lnTo>
                    <a:pt x="22667" y="3807"/>
                  </a:lnTo>
                  <a:cubicBezTo>
                    <a:pt x="23039" y="3807"/>
                    <a:pt x="23354" y="3492"/>
                    <a:pt x="23354" y="3120"/>
                  </a:cubicBezTo>
                  <a:lnTo>
                    <a:pt x="23354" y="659"/>
                  </a:lnTo>
                  <a:cubicBezTo>
                    <a:pt x="23354" y="287"/>
                    <a:pt x="23039" y="1"/>
                    <a:pt x="2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6047377" y="4593699"/>
              <a:ext cx="252470" cy="374586"/>
            </a:xfrm>
            <a:custGeom>
              <a:avLst/>
              <a:gdLst/>
              <a:ahLst/>
              <a:cxnLst/>
              <a:rect l="l" t="t" r="r" b="b"/>
              <a:pathLst>
                <a:path w="2605" h="3865" extrusionOk="0">
                  <a:moveTo>
                    <a:pt x="343" y="1"/>
                  </a:moveTo>
                  <a:lnTo>
                    <a:pt x="2290" y="1"/>
                  </a:lnTo>
                  <a:cubicBezTo>
                    <a:pt x="2433" y="1"/>
                    <a:pt x="2576" y="115"/>
                    <a:pt x="2604" y="259"/>
                  </a:cubicBezTo>
                  <a:lnTo>
                    <a:pt x="2604" y="3578"/>
                  </a:lnTo>
                  <a:cubicBezTo>
                    <a:pt x="2576" y="3750"/>
                    <a:pt x="2433" y="3865"/>
                    <a:pt x="2290" y="3836"/>
                  </a:cubicBezTo>
                  <a:lnTo>
                    <a:pt x="343" y="3836"/>
                  </a:lnTo>
                  <a:cubicBezTo>
                    <a:pt x="172" y="3865"/>
                    <a:pt x="29" y="3750"/>
                    <a:pt x="0" y="3578"/>
                  </a:cubicBezTo>
                  <a:lnTo>
                    <a:pt x="0" y="287"/>
                  </a:lnTo>
                  <a:cubicBezTo>
                    <a:pt x="29" y="115"/>
                    <a:pt x="172"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5753329" y="4593699"/>
              <a:ext cx="2241217" cy="441168"/>
            </a:xfrm>
            <a:custGeom>
              <a:avLst/>
              <a:gdLst/>
              <a:ahLst/>
              <a:cxnLst/>
              <a:rect l="l" t="t" r="r" b="b"/>
              <a:pathLst>
                <a:path w="23125" h="4552" extrusionOk="0">
                  <a:moveTo>
                    <a:pt x="22667" y="3836"/>
                  </a:moveTo>
                  <a:lnTo>
                    <a:pt x="659" y="3836"/>
                  </a:lnTo>
                  <a:cubicBezTo>
                    <a:pt x="344" y="3836"/>
                    <a:pt x="86" y="3607"/>
                    <a:pt x="0" y="3321"/>
                  </a:cubicBezTo>
                  <a:cubicBezTo>
                    <a:pt x="8014" y="3321"/>
                    <a:pt x="21780" y="4551"/>
                    <a:pt x="21694" y="688"/>
                  </a:cubicBezTo>
                  <a:cubicBezTo>
                    <a:pt x="21694" y="631"/>
                    <a:pt x="21694" y="602"/>
                    <a:pt x="21694" y="545"/>
                  </a:cubicBezTo>
                  <a:lnTo>
                    <a:pt x="0" y="545"/>
                  </a:lnTo>
                  <a:cubicBezTo>
                    <a:pt x="58" y="230"/>
                    <a:pt x="344" y="1"/>
                    <a:pt x="659" y="1"/>
                  </a:cubicBezTo>
                  <a:lnTo>
                    <a:pt x="22839" y="1"/>
                  </a:lnTo>
                  <a:lnTo>
                    <a:pt x="22867" y="1"/>
                  </a:lnTo>
                  <a:lnTo>
                    <a:pt x="22924" y="1"/>
                  </a:lnTo>
                  <a:lnTo>
                    <a:pt x="22924" y="1"/>
                  </a:lnTo>
                  <a:lnTo>
                    <a:pt x="22924" y="1"/>
                  </a:lnTo>
                  <a:lnTo>
                    <a:pt x="22953" y="1"/>
                  </a:lnTo>
                  <a:lnTo>
                    <a:pt x="22953" y="1"/>
                  </a:lnTo>
                  <a:lnTo>
                    <a:pt x="22982" y="30"/>
                  </a:lnTo>
                  <a:lnTo>
                    <a:pt x="22982" y="30"/>
                  </a:lnTo>
                  <a:lnTo>
                    <a:pt x="23010" y="58"/>
                  </a:lnTo>
                  <a:lnTo>
                    <a:pt x="23010" y="58"/>
                  </a:lnTo>
                  <a:lnTo>
                    <a:pt x="23010" y="58"/>
                  </a:lnTo>
                  <a:lnTo>
                    <a:pt x="23010" y="58"/>
                  </a:lnTo>
                  <a:lnTo>
                    <a:pt x="23039" y="58"/>
                  </a:lnTo>
                  <a:lnTo>
                    <a:pt x="23039" y="58"/>
                  </a:lnTo>
                  <a:lnTo>
                    <a:pt x="23067" y="87"/>
                  </a:lnTo>
                  <a:lnTo>
                    <a:pt x="23067" y="87"/>
                  </a:lnTo>
                  <a:lnTo>
                    <a:pt x="23067" y="87"/>
                  </a:lnTo>
                  <a:lnTo>
                    <a:pt x="23067" y="87"/>
                  </a:lnTo>
                  <a:lnTo>
                    <a:pt x="23067" y="87"/>
                  </a:lnTo>
                  <a:lnTo>
                    <a:pt x="23067" y="87"/>
                  </a:lnTo>
                  <a:lnTo>
                    <a:pt x="23067" y="87"/>
                  </a:lnTo>
                  <a:lnTo>
                    <a:pt x="23067" y="87"/>
                  </a:lnTo>
                  <a:lnTo>
                    <a:pt x="23096" y="115"/>
                  </a:lnTo>
                  <a:lnTo>
                    <a:pt x="23096" y="115"/>
                  </a:lnTo>
                  <a:lnTo>
                    <a:pt x="23096" y="115"/>
                  </a:lnTo>
                  <a:lnTo>
                    <a:pt x="23096" y="115"/>
                  </a:lnTo>
                  <a:lnTo>
                    <a:pt x="23096" y="115"/>
                  </a:lnTo>
                  <a:lnTo>
                    <a:pt x="23096" y="115"/>
                  </a:lnTo>
                  <a:lnTo>
                    <a:pt x="23096" y="115"/>
                  </a:lnTo>
                  <a:lnTo>
                    <a:pt x="23096" y="115"/>
                  </a:lnTo>
                  <a:lnTo>
                    <a:pt x="23125" y="144"/>
                  </a:lnTo>
                  <a:lnTo>
                    <a:pt x="23125" y="144"/>
                  </a:lnTo>
                  <a:lnTo>
                    <a:pt x="23125" y="144"/>
                  </a:lnTo>
                  <a:lnTo>
                    <a:pt x="23125" y="144"/>
                  </a:lnTo>
                  <a:lnTo>
                    <a:pt x="23125" y="144"/>
                  </a:lnTo>
                  <a:lnTo>
                    <a:pt x="23125" y="144"/>
                  </a:lnTo>
                  <a:lnTo>
                    <a:pt x="23125" y="144"/>
                  </a:lnTo>
                  <a:lnTo>
                    <a:pt x="23125" y="144"/>
                  </a:lnTo>
                  <a:lnTo>
                    <a:pt x="23125" y="144"/>
                  </a:lnTo>
                  <a:lnTo>
                    <a:pt x="23125" y="144"/>
                  </a:lnTo>
                  <a:lnTo>
                    <a:pt x="23125" y="173"/>
                  </a:lnTo>
                  <a:lnTo>
                    <a:pt x="23125" y="173"/>
                  </a:lnTo>
                  <a:lnTo>
                    <a:pt x="23125" y="173"/>
                  </a:lnTo>
                  <a:lnTo>
                    <a:pt x="23125" y="173"/>
                  </a:lnTo>
                  <a:lnTo>
                    <a:pt x="23125" y="173"/>
                  </a:lnTo>
                  <a:lnTo>
                    <a:pt x="23125" y="173"/>
                  </a:lnTo>
                  <a:lnTo>
                    <a:pt x="23125" y="173"/>
                  </a:lnTo>
                  <a:lnTo>
                    <a:pt x="23125" y="201"/>
                  </a:lnTo>
                  <a:cubicBezTo>
                    <a:pt x="23125" y="201"/>
                    <a:pt x="23125" y="230"/>
                    <a:pt x="23125" y="230"/>
                  </a:cubicBezTo>
                  <a:lnTo>
                    <a:pt x="23125" y="230"/>
                  </a:lnTo>
                  <a:lnTo>
                    <a:pt x="23125" y="230"/>
                  </a:lnTo>
                  <a:cubicBezTo>
                    <a:pt x="23125" y="287"/>
                    <a:pt x="23125" y="344"/>
                    <a:pt x="23125" y="373"/>
                  </a:cubicBezTo>
                  <a:lnTo>
                    <a:pt x="23125" y="2863"/>
                  </a:lnTo>
                  <a:cubicBezTo>
                    <a:pt x="23125" y="2892"/>
                    <a:pt x="23125" y="2949"/>
                    <a:pt x="23125" y="3006"/>
                  </a:cubicBezTo>
                  <a:lnTo>
                    <a:pt x="23125" y="3006"/>
                  </a:lnTo>
                  <a:lnTo>
                    <a:pt x="23125" y="3063"/>
                  </a:lnTo>
                  <a:lnTo>
                    <a:pt x="23125" y="3063"/>
                  </a:lnTo>
                  <a:lnTo>
                    <a:pt x="23125" y="3063"/>
                  </a:lnTo>
                  <a:lnTo>
                    <a:pt x="23125" y="3063"/>
                  </a:lnTo>
                  <a:lnTo>
                    <a:pt x="23125" y="3063"/>
                  </a:lnTo>
                  <a:lnTo>
                    <a:pt x="23125" y="3063"/>
                  </a:lnTo>
                  <a:lnTo>
                    <a:pt x="23125" y="3063"/>
                  </a:lnTo>
                  <a:lnTo>
                    <a:pt x="23125" y="3092"/>
                  </a:lnTo>
                  <a:lnTo>
                    <a:pt x="23125" y="3092"/>
                  </a:lnTo>
                  <a:lnTo>
                    <a:pt x="23125" y="3092"/>
                  </a:lnTo>
                  <a:lnTo>
                    <a:pt x="23125" y="3092"/>
                  </a:lnTo>
                  <a:lnTo>
                    <a:pt x="23125" y="3092"/>
                  </a:lnTo>
                  <a:lnTo>
                    <a:pt x="23125" y="3092"/>
                  </a:lnTo>
                  <a:lnTo>
                    <a:pt x="23125" y="3092"/>
                  </a:lnTo>
                  <a:lnTo>
                    <a:pt x="23125" y="3092"/>
                  </a:lnTo>
                  <a:lnTo>
                    <a:pt x="23125" y="3092"/>
                  </a:lnTo>
                  <a:lnTo>
                    <a:pt x="23125" y="3092"/>
                  </a:lnTo>
                  <a:cubicBezTo>
                    <a:pt x="23125" y="3092"/>
                    <a:pt x="23096" y="3120"/>
                    <a:pt x="23096" y="3120"/>
                  </a:cubicBezTo>
                  <a:lnTo>
                    <a:pt x="23096" y="3120"/>
                  </a:lnTo>
                  <a:lnTo>
                    <a:pt x="23096" y="3120"/>
                  </a:lnTo>
                  <a:lnTo>
                    <a:pt x="23096" y="3120"/>
                  </a:lnTo>
                  <a:lnTo>
                    <a:pt x="23096" y="3149"/>
                  </a:lnTo>
                  <a:lnTo>
                    <a:pt x="23096" y="3149"/>
                  </a:lnTo>
                  <a:lnTo>
                    <a:pt x="23067" y="3178"/>
                  </a:lnTo>
                  <a:lnTo>
                    <a:pt x="23067" y="3178"/>
                  </a:lnTo>
                  <a:lnTo>
                    <a:pt x="23067" y="3178"/>
                  </a:lnTo>
                  <a:lnTo>
                    <a:pt x="23067" y="3178"/>
                  </a:lnTo>
                  <a:lnTo>
                    <a:pt x="23067" y="3178"/>
                  </a:lnTo>
                  <a:lnTo>
                    <a:pt x="23067" y="3178"/>
                  </a:lnTo>
                  <a:lnTo>
                    <a:pt x="23067" y="3178"/>
                  </a:lnTo>
                  <a:lnTo>
                    <a:pt x="23067" y="3178"/>
                  </a:lnTo>
                  <a:lnTo>
                    <a:pt x="23039" y="3206"/>
                  </a:lnTo>
                  <a:lnTo>
                    <a:pt x="23039" y="3206"/>
                  </a:lnTo>
                  <a:lnTo>
                    <a:pt x="23010" y="3206"/>
                  </a:lnTo>
                  <a:lnTo>
                    <a:pt x="23010" y="3206"/>
                  </a:lnTo>
                  <a:lnTo>
                    <a:pt x="23010" y="3206"/>
                  </a:lnTo>
                  <a:lnTo>
                    <a:pt x="23010" y="3206"/>
                  </a:lnTo>
                  <a:lnTo>
                    <a:pt x="22953" y="3264"/>
                  </a:lnTo>
                  <a:lnTo>
                    <a:pt x="22953" y="3264"/>
                  </a:lnTo>
                  <a:lnTo>
                    <a:pt x="22924" y="3264"/>
                  </a:lnTo>
                  <a:lnTo>
                    <a:pt x="22924" y="3264"/>
                  </a:lnTo>
                  <a:lnTo>
                    <a:pt x="22924" y="3264"/>
                  </a:lnTo>
                  <a:lnTo>
                    <a:pt x="22867" y="3264"/>
                  </a:lnTo>
                  <a:lnTo>
                    <a:pt x="22839" y="3264"/>
                  </a:lnTo>
                  <a:lnTo>
                    <a:pt x="22638" y="326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6862843" y="4516068"/>
              <a:ext cx="876522" cy="571522"/>
            </a:xfrm>
            <a:custGeom>
              <a:avLst/>
              <a:gdLst/>
              <a:ahLst/>
              <a:cxnLst/>
              <a:rect l="l" t="t" r="r" b="b"/>
              <a:pathLst>
                <a:path w="9044" h="5897" extrusionOk="0">
                  <a:moveTo>
                    <a:pt x="200" y="58"/>
                  </a:moveTo>
                  <a:cubicBezTo>
                    <a:pt x="86" y="58"/>
                    <a:pt x="0" y="630"/>
                    <a:pt x="115" y="630"/>
                  </a:cubicBezTo>
                  <a:cubicBezTo>
                    <a:pt x="887" y="573"/>
                    <a:pt x="944" y="516"/>
                    <a:pt x="1717" y="745"/>
                  </a:cubicBezTo>
                  <a:cubicBezTo>
                    <a:pt x="2204" y="3893"/>
                    <a:pt x="7069" y="4551"/>
                    <a:pt x="8242" y="5467"/>
                  </a:cubicBezTo>
                  <a:cubicBezTo>
                    <a:pt x="8700" y="5839"/>
                    <a:pt x="9044" y="5896"/>
                    <a:pt x="8815" y="5381"/>
                  </a:cubicBezTo>
                  <a:cubicBezTo>
                    <a:pt x="8099" y="3635"/>
                    <a:pt x="7183" y="2176"/>
                    <a:pt x="5438" y="1489"/>
                  </a:cubicBezTo>
                  <a:cubicBezTo>
                    <a:pt x="4980" y="1288"/>
                    <a:pt x="4493" y="1174"/>
                    <a:pt x="4007" y="1203"/>
                  </a:cubicBezTo>
                  <a:cubicBezTo>
                    <a:pt x="3120" y="859"/>
                    <a:pt x="1088" y="1"/>
                    <a:pt x="200" y="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6998722" y="4491160"/>
              <a:ext cx="771173" cy="515989"/>
            </a:xfrm>
            <a:custGeom>
              <a:avLst/>
              <a:gdLst/>
              <a:ahLst/>
              <a:cxnLst/>
              <a:rect l="l" t="t" r="r" b="b"/>
              <a:pathLst>
                <a:path w="7957" h="5324" extrusionOk="0">
                  <a:moveTo>
                    <a:pt x="315" y="601"/>
                  </a:moveTo>
                  <a:cubicBezTo>
                    <a:pt x="0" y="3263"/>
                    <a:pt x="5467" y="4207"/>
                    <a:pt x="7527" y="5152"/>
                  </a:cubicBezTo>
                  <a:cubicBezTo>
                    <a:pt x="7928" y="5323"/>
                    <a:pt x="7957" y="5180"/>
                    <a:pt x="7728" y="4808"/>
                  </a:cubicBezTo>
                  <a:cubicBezTo>
                    <a:pt x="6125" y="2232"/>
                    <a:pt x="2061" y="0"/>
                    <a:pt x="315" y="6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6823979" y="4499398"/>
              <a:ext cx="646343" cy="269140"/>
            </a:xfrm>
            <a:custGeom>
              <a:avLst/>
              <a:gdLst/>
              <a:ahLst/>
              <a:cxnLst/>
              <a:rect l="l" t="t" r="r" b="b"/>
              <a:pathLst>
                <a:path w="6669" h="2777" extrusionOk="0">
                  <a:moveTo>
                    <a:pt x="115" y="258"/>
                  </a:moveTo>
                  <a:cubicBezTo>
                    <a:pt x="0" y="287"/>
                    <a:pt x="115" y="831"/>
                    <a:pt x="258" y="831"/>
                  </a:cubicBezTo>
                  <a:cubicBezTo>
                    <a:pt x="1975" y="573"/>
                    <a:pt x="4894" y="1718"/>
                    <a:pt x="6297" y="2634"/>
                  </a:cubicBezTo>
                  <a:cubicBezTo>
                    <a:pt x="6526" y="2777"/>
                    <a:pt x="6669" y="2634"/>
                    <a:pt x="6354" y="2434"/>
                  </a:cubicBezTo>
                  <a:cubicBezTo>
                    <a:pt x="4894" y="1489"/>
                    <a:pt x="1889" y="1"/>
                    <a:pt x="115" y="2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836"/>
        <p:cNvGrpSpPr/>
        <p:nvPr/>
      </p:nvGrpSpPr>
      <p:grpSpPr>
        <a:xfrm>
          <a:off x="0" y="0"/>
          <a:ext cx="0" cy="0"/>
          <a:chOff x="0" y="0"/>
          <a:chExt cx="0" cy="0"/>
        </a:xfrm>
      </p:grpSpPr>
      <p:grpSp>
        <p:nvGrpSpPr>
          <p:cNvPr id="837" name="Google Shape;837;p42"/>
          <p:cNvGrpSpPr/>
          <p:nvPr/>
        </p:nvGrpSpPr>
        <p:grpSpPr>
          <a:xfrm>
            <a:off x="1247775" y="895350"/>
            <a:ext cx="3105300" cy="3362400"/>
            <a:chOff x="1247775" y="1009650"/>
            <a:chExt cx="3105300" cy="3362400"/>
          </a:xfrm>
        </p:grpSpPr>
        <p:sp>
          <p:nvSpPr>
            <p:cNvPr id="838" name="Google Shape;838;p42"/>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42"/>
          <p:cNvGrpSpPr/>
          <p:nvPr/>
        </p:nvGrpSpPr>
        <p:grpSpPr>
          <a:xfrm>
            <a:off x="4789075" y="895350"/>
            <a:ext cx="3105300" cy="3362400"/>
            <a:chOff x="1247775" y="1009650"/>
            <a:chExt cx="3105300" cy="3362400"/>
          </a:xfrm>
        </p:grpSpPr>
        <p:sp>
          <p:nvSpPr>
            <p:cNvPr id="844" name="Google Shape;844;p42"/>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42"/>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52" name="Google Shape;852;p42"/>
          <p:cNvGrpSpPr/>
          <p:nvPr/>
        </p:nvGrpSpPr>
        <p:grpSpPr>
          <a:xfrm>
            <a:off x="2590729" y="1646663"/>
            <a:ext cx="423079" cy="424159"/>
            <a:chOff x="-1591550" y="3597475"/>
            <a:chExt cx="293825" cy="294575"/>
          </a:xfrm>
        </p:grpSpPr>
        <p:sp>
          <p:nvSpPr>
            <p:cNvPr id="853" name="Google Shape;853;p4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2"/>
          <p:cNvGrpSpPr/>
          <p:nvPr/>
        </p:nvGrpSpPr>
        <p:grpSpPr>
          <a:xfrm>
            <a:off x="6171279" y="1769285"/>
            <a:ext cx="340890" cy="178912"/>
            <a:chOff x="2084325" y="363300"/>
            <a:chExt cx="484150" cy="254100"/>
          </a:xfrm>
        </p:grpSpPr>
        <p:sp>
          <p:nvSpPr>
            <p:cNvPr id="857" name="Google Shape;857;p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 name="Google Shape;858;p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9" name="Google Shape;859;p42"/>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a:t>
            </a:r>
            <a:endParaRPr/>
          </a:p>
        </p:txBody>
      </p:sp>
      <p:sp>
        <p:nvSpPr>
          <p:cNvPr id="860" name="Google Shape;860;p42"/>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and the closest one to the Sun</a:t>
            </a:r>
            <a:endParaRPr/>
          </a:p>
        </p:txBody>
      </p:sp>
      <p:sp>
        <p:nvSpPr>
          <p:cNvPr id="861" name="Google Shape;861;p42"/>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65"/>
        <p:cNvGrpSpPr/>
        <p:nvPr/>
      </p:nvGrpSpPr>
      <p:grpSpPr>
        <a:xfrm>
          <a:off x="0" y="0"/>
          <a:ext cx="0" cy="0"/>
          <a:chOff x="0" y="0"/>
          <a:chExt cx="0" cy="0"/>
        </a:xfrm>
      </p:grpSpPr>
      <p:grpSp>
        <p:nvGrpSpPr>
          <p:cNvPr id="866" name="Google Shape;866;p43"/>
          <p:cNvGrpSpPr/>
          <p:nvPr/>
        </p:nvGrpSpPr>
        <p:grpSpPr>
          <a:xfrm>
            <a:off x="2282427" y="1391982"/>
            <a:ext cx="1623900" cy="1552518"/>
            <a:chOff x="2282427" y="1363407"/>
            <a:chExt cx="1623900" cy="1552518"/>
          </a:xfrm>
        </p:grpSpPr>
        <p:sp>
          <p:nvSpPr>
            <p:cNvPr id="867" name="Google Shape;867;p43"/>
            <p:cNvSpPr/>
            <p:nvPr/>
          </p:nvSpPr>
          <p:spPr>
            <a:xfrm>
              <a:off x="2282427" y="2447925"/>
              <a:ext cx="1623900" cy="468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43"/>
            <p:cNvCxnSpPr/>
            <p:nvPr/>
          </p:nvCxnSpPr>
          <p:spPr>
            <a:xfrm>
              <a:off x="2291733" y="1363407"/>
              <a:ext cx="0" cy="1086000"/>
            </a:xfrm>
            <a:prstGeom prst="straightConnector1">
              <a:avLst/>
            </a:prstGeom>
            <a:noFill/>
            <a:ln w="19050" cap="flat" cmpd="sng">
              <a:solidFill>
                <a:schemeClr val="lt2"/>
              </a:solidFill>
              <a:prstDash val="solid"/>
              <a:round/>
              <a:headEnd type="none" w="med" len="med"/>
              <a:tailEnd type="none" w="med" len="med"/>
            </a:ln>
          </p:spPr>
        </p:cxnSp>
      </p:grpSp>
      <p:grpSp>
        <p:nvGrpSpPr>
          <p:cNvPr id="869" name="Google Shape;869;p43"/>
          <p:cNvGrpSpPr/>
          <p:nvPr/>
        </p:nvGrpSpPr>
        <p:grpSpPr>
          <a:xfrm>
            <a:off x="5228030" y="1391982"/>
            <a:ext cx="1623900" cy="1552518"/>
            <a:chOff x="5228030" y="1363407"/>
            <a:chExt cx="1623900" cy="1552518"/>
          </a:xfrm>
        </p:grpSpPr>
        <p:sp>
          <p:nvSpPr>
            <p:cNvPr id="870" name="Google Shape;870;p43"/>
            <p:cNvSpPr/>
            <p:nvPr/>
          </p:nvSpPr>
          <p:spPr>
            <a:xfrm>
              <a:off x="5228030" y="2447925"/>
              <a:ext cx="1623900" cy="468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1" name="Google Shape;871;p43"/>
            <p:cNvCxnSpPr/>
            <p:nvPr/>
          </p:nvCxnSpPr>
          <p:spPr>
            <a:xfrm>
              <a:off x="5237303" y="1363407"/>
              <a:ext cx="0" cy="1086000"/>
            </a:xfrm>
            <a:prstGeom prst="straightConnector1">
              <a:avLst/>
            </a:prstGeom>
            <a:noFill/>
            <a:ln w="19050" cap="flat" cmpd="sng">
              <a:solidFill>
                <a:schemeClr val="accent3"/>
              </a:solidFill>
              <a:prstDash val="solid"/>
              <a:round/>
              <a:headEnd type="none" w="med" len="med"/>
              <a:tailEnd type="none" w="med" len="med"/>
            </a:ln>
          </p:spPr>
        </p:cxnSp>
      </p:grpSp>
      <p:grpSp>
        <p:nvGrpSpPr>
          <p:cNvPr id="872" name="Google Shape;872;p43"/>
          <p:cNvGrpSpPr/>
          <p:nvPr/>
        </p:nvGrpSpPr>
        <p:grpSpPr>
          <a:xfrm>
            <a:off x="809625" y="2476500"/>
            <a:ext cx="1623900" cy="1554007"/>
            <a:chOff x="809625" y="2447925"/>
            <a:chExt cx="1623900" cy="1554007"/>
          </a:xfrm>
        </p:grpSpPr>
        <p:sp>
          <p:nvSpPr>
            <p:cNvPr id="873" name="Google Shape;873;p43"/>
            <p:cNvSpPr/>
            <p:nvPr/>
          </p:nvSpPr>
          <p:spPr>
            <a:xfrm>
              <a:off x="809625" y="2447925"/>
              <a:ext cx="1623900" cy="4680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3"/>
            <p:cNvCxnSpPr/>
            <p:nvPr/>
          </p:nvCxnSpPr>
          <p:spPr>
            <a:xfrm>
              <a:off x="818826" y="2915932"/>
              <a:ext cx="0" cy="1086000"/>
            </a:xfrm>
            <a:prstGeom prst="straightConnector1">
              <a:avLst/>
            </a:prstGeom>
            <a:noFill/>
            <a:ln w="19050" cap="flat" cmpd="sng">
              <a:solidFill>
                <a:schemeClr val="dk1"/>
              </a:solidFill>
              <a:prstDash val="solid"/>
              <a:round/>
              <a:headEnd type="none" w="med" len="med"/>
              <a:tailEnd type="none" w="med" len="med"/>
            </a:ln>
          </p:spPr>
        </p:cxnSp>
      </p:grpSp>
      <p:grpSp>
        <p:nvGrpSpPr>
          <p:cNvPr id="875" name="Google Shape;875;p43"/>
          <p:cNvGrpSpPr/>
          <p:nvPr/>
        </p:nvGrpSpPr>
        <p:grpSpPr>
          <a:xfrm>
            <a:off x="3755228" y="2476500"/>
            <a:ext cx="1623900" cy="1554007"/>
            <a:chOff x="3755228" y="2447925"/>
            <a:chExt cx="1623900" cy="1554007"/>
          </a:xfrm>
        </p:grpSpPr>
        <p:sp>
          <p:nvSpPr>
            <p:cNvPr id="876" name="Google Shape;876;p43"/>
            <p:cNvSpPr/>
            <p:nvPr/>
          </p:nvSpPr>
          <p:spPr>
            <a:xfrm>
              <a:off x="3755228" y="2447925"/>
              <a:ext cx="1623900" cy="468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 name="Google Shape;877;p43"/>
            <p:cNvCxnSpPr/>
            <p:nvPr/>
          </p:nvCxnSpPr>
          <p:spPr>
            <a:xfrm>
              <a:off x="3769108" y="2915932"/>
              <a:ext cx="0" cy="1086000"/>
            </a:xfrm>
            <a:prstGeom prst="straightConnector1">
              <a:avLst/>
            </a:prstGeom>
            <a:noFill/>
            <a:ln w="19050" cap="flat" cmpd="sng">
              <a:solidFill>
                <a:schemeClr val="accent1"/>
              </a:solidFill>
              <a:prstDash val="solid"/>
              <a:round/>
              <a:headEnd type="none" w="med" len="med"/>
              <a:tailEnd type="none" w="med" len="med"/>
            </a:ln>
          </p:spPr>
        </p:cxnSp>
      </p:grpSp>
      <p:grpSp>
        <p:nvGrpSpPr>
          <p:cNvPr id="878" name="Google Shape;878;p43"/>
          <p:cNvGrpSpPr/>
          <p:nvPr/>
        </p:nvGrpSpPr>
        <p:grpSpPr>
          <a:xfrm>
            <a:off x="6700832" y="2476500"/>
            <a:ext cx="1623900" cy="1554007"/>
            <a:chOff x="6700832" y="2447925"/>
            <a:chExt cx="1623900" cy="1554007"/>
          </a:xfrm>
        </p:grpSpPr>
        <p:sp>
          <p:nvSpPr>
            <p:cNvPr id="879" name="Google Shape;879;p43"/>
            <p:cNvSpPr/>
            <p:nvPr/>
          </p:nvSpPr>
          <p:spPr>
            <a:xfrm>
              <a:off x="6700832" y="2447925"/>
              <a:ext cx="1623900" cy="468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 name="Google Shape;880;p43"/>
            <p:cNvCxnSpPr/>
            <p:nvPr/>
          </p:nvCxnSpPr>
          <p:spPr>
            <a:xfrm>
              <a:off x="6719402" y="2915932"/>
              <a:ext cx="0" cy="1086000"/>
            </a:xfrm>
            <a:prstGeom prst="straightConnector1">
              <a:avLst/>
            </a:prstGeom>
            <a:noFill/>
            <a:ln w="19050" cap="flat" cmpd="sng">
              <a:solidFill>
                <a:schemeClr val="accent4"/>
              </a:solidFill>
              <a:prstDash val="solid"/>
              <a:round/>
              <a:headEnd type="none" w="med" len="med"/>
              <a:tailEnd type="none" w="med" len="med"/>
            </a:ln>
          </p:spPr>
        </p:cxnSp>
      </p:grpSp>
      <p:sp>
        <p:nvSpPr>
          <p:cNvPr id="881" name="Google Shape;881;p43"/>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 REACHED</a:t>
            </a:r>
            <a:endParaRPr/>
          </a:p>
        </p:txBody>
      </p:sp>
      <p:sp>
        <p:nvSpPr>
          <p:cNvPr id="882" name="Google Shape;882;p43"/>
          <p:cNvSpPr txBox="1"/>
          <p:nvPr/>
        </p:nvSpPr>
        <p:spPr>
          <a:xfrm>
            <a:off x="1064237"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2003-2005</a:t>
            </a:r>
            <a:endParaRPr>
              <a:solidFill>
                <a:schemeClr val="lt1"/>
              </a:solidFill>
              <a:latin typeface="Alata"/>
              <a:ea typeface="Alata"/>
              <a:cs typeface="Alata"/>
              <a:sym typeface="Alata"/>
            </a:endParaRPr>
          </a:p>
        </p:txBody>
      </p:sp>
      <p:sp>
        <p:nvSpPr>
          <p:cNvPr id="883" name="Google Shape;883;p43"/>
          <p:cNvSpPr txBox="1"/>
          <p:nvPr/>
        </p:nvSpPr>
        <p:spPr>
          <a:xfrm>
            <a:off x="2537054"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2005-2007</a:t>
            </a:r>
            <a:endParaRPr>
              <a:solidFill>
                <a:schemeClr val="lt1"/>
              </a:solidFill>
              <a:latin typeface="Alata"/>
              <a:ea typeface="Alata"/>
              <a:cs typeface="Alata"/>
              <a:sym typeface="Alata"/>
            </a:endParaRPr>
          </a:p>
        </p:txBody>
      </p:sp>
      <p:sp>
        <p:nvSpPr>
          <p:cNvPr id="884" name="Google Shape;884;p43"/>
          <p:cNvSpPr txBox="1"/>
          <p:nvPr/>
        </p:nvSpPr>
        <p:spPr>
          <a:xfrm>
            <a:off x="40098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2007-2009</a:t>
            </a:r>
            <a:endParaRPr>
              <a:solidFill>
                <a:schemeClr val="lt1"/>
              </a:solidFill>
              <a:latin typeface="Alata"/>
              <a:ea typeface="Alata"/>
              <a:cs typeface="Alata"/>
              <a:sym typeface="Alata"/>
            </a:endParaRPr>
          </a:p>
        </p:txBody>
      </p:sp>
      <p:sp>
        <p:nvSpPr>
          <p:cNvPr id="885" name="Google Shape;885;p43"/>
          <p:cNvSpPr txBox="1"/>
          <p:nvPr/>
        </p:nvSpPr>
        <p:spPr>
          <a:xfrm>
            <a:off x="54826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ata"/>
                <a:ea typeface="Alata"/>
                <a:cs typeface="Alata"/>
                <a:sym typeface="Alata"/>
              </a:rPr>
              <a:t>2009-2011</a:t>
            </a:r>
            <a:endParaRPr>
              <a:solidFill>
                <a:schemeClr val="dk1"/>
              </a:solidFill>
              <a:latin typeface="Alata"/>
              <a:ea typeface="Alata"/>
              <a:cs typeface="Alata"/>
              <a:sym typeface="Alata"/>
            </a:endParaRPr>
          </a:p>
        </p:txBody>
      </p:sp>
      <p:sp>
        <p:nvSpPr>
          <p:cNvPr id="886" name="Google Shape;886;p43"/>
          <p:cNvSpPr txBox="1"/>
          <p:nvPr/>
        </p:nvSpPr>
        <p:spPr>
          <a:xfrm>
            <a:off x="69554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ata"/>
                <a:ea typeface="Alata"/>
                <a:cs typeface="Alata"/>
                <a:sym typeface="Alata"/>
              </a:rPr>
              <a:t>2011-2012</a:t>
            </a:r>
            <a:endParaRPr>
              <a:solidFill>
                <a:schemeClr val="dk1"/>
              </a:solidFill>
              <a:latin typeface="Alata"/>
              <a:ea typeface="Alata"/>
              <a:cs typeface="Alata"/>
              <a:sym typeface="Alata"/>
            </a:endParaRPr>
          </a:p>
        </p:txBody>
      </p:sp>
      <p:sp>
        <p:nvSpPr>
          <p:cNvPr id="887" name="Google Shape;887;p43"/>
          <p:cNvSpPr txBox="1"/>
          <p:nvPr/>
        </p:nvSpPr>
        <p:spPr>
          <a:xfrm>
            <a:off x="2340438" y="1314450"/>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EARTH</a:t>
            </a:r>
            <a:endParaRPr sz="1800">
              <a:solidFill>
                <a:schemeClr val="dk1"/>
              </a:solidFill>
              <a:latin typeface="Alata"/>
              <a:ea typeface="Alata"/>
              <a:cs typeface="Alata"/>
              <a:sym typeface="Alata"/>
            </a:endParaRPr>
          </a:p>
        </p:txBody>
      </p:sp>
      <p:sp>
        <p:nvSpPr>
          <p:cNvPr id="888" name="Google Shape;888;p43"/>
          <p:cNvSpPr txBox="1"/>
          <p:nvPr/>
        </p:nvSpPr>
        <p:spPr>
          <a:xfrm>
            <a:off x="2340450" y="165485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the third planet from the Sun</a:t>
            </a:r>
            <a:endParaRPr>
              <a:latin typeface="Montserrat"/>
              <a:ea typeface="Montserrat"/>
              <a:cs typeface="Montserrat"/>
              <a:sym typeface="Montserrat"/>
            </a:endParaRPr>
          </a:p>
        </p:txBody>
      </p:sp>
      <p:sp>
        <p:nvSpPr>
          <p:cNvPr id="889" name="Google Shape;889;p43"/>
          <p:cNvSpPr txBox="1"/>
          <p:nvPr/>
        </p:nvSpPr>
        <p:spPr>
          <a:xfrm>
            <a:off x="5286008" y="1314450"/>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890" name="Google Shape;890;p43"/>
          <p:cNvSpPr txBox="1"/>
          <p:nvPr/>
        </p:nvSpPr>
        <p:spPr>
          <a:xfrm>
            <a:off x="5286008" y="165485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Venus has a beautiful name</a:t>
            </a:r>
            <a:endParaRPr>
              <a:latin typeface="Montserrat"/>
              <a:ea typeface="Montserrat"/>
              <a:cs typeface="Montserrat"/>
              <a:sym typeface="Montserrat"/>
            </a:endParaRPr>
          </a:p>
        </p:txBody>
      </p:sp>
      <p:sp>
        <p:nvSpPr>
          <p:cNvPr id="891" name="Google Shape;891;p43"/>
          <p:cNvSpPr txBox="1"/>
          <p:nvPr/>
        </p:nvSpPr>
        <p:spPr>
          <a:xfrm>
            <a:off x="867531"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892" name="Google Shape;892;p43"/>
          <p:cNvSpPr txBox="1"/>
          <p:nvPr/>
        </p:nvSpPr>
        <p:spPr>
          <a:xfrm>
            <a:off x="867525"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now considered a dwarf planet</a:t>
            </a:r>
            <a:endParaRPr>
              <a:latin typeface="Montserrat"/>
              <a:ea typeface="Montserrat"/>
              <a:cs typeface="Montserrat"/>
              <a:sym typeface="Montserrat"/>
            </a:endParaRPr>
          </a:p>
        </p:txBody>
      </p:sp>
      <p:sp>
        <p:nvSpPr>
          <p:cNvPr id="893" name="Google Shape;893;p43"/>
          <p:cNvSpPr txBox="1"/>
          <p:nvPr/>
        </p:nvSpPr>
        <p:spPr>
          <a:xfrm>
            <a:off x="3817813"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894" name="Google Shape;894;p43"/>
          <p:cNvSpPr txBox="1"/>
          <p:nvPr/>
        </p:nvSpPr>
        <p:spPr>
          <a:xfrm>
            <a:off x="3817822"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the closest planet to the Sun</a:t>
            </a:r>
            <a:endParaRPr>
              <a:latin typeface="Montserrat"/>
              <a:ea typeface="Montserrat"/>
              <a:cs typeface="Montserrat"/>
              <a:sym typeface="Montserrat"/>
            </a:endParaRPr>
          </a:p>
        </p:txBody>
      </p:sp>
      <p:sp>
        <p:nvSpPr>
          <p:cNvPr id="895" name="Google Shape;895;p43"/>
          <p:cNvSpPr txBox="1"/>
          <p:nvPr/>
        </p:nvSpPr>
        <p:spPr>
          <a:xfrm>
            <a:off x="6768107"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896" name="Google Shape;896;p43"/>
          <p:cNvSpPr txBox="1"/>
          <p:nvPr/>
        </p:nvSpPr>
        <p:spPr>
          <a:xfrm>
            <a:off x="6768122"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Mars is actually a cold place</a:t>
            </a:r>
            <a:endParaRPr>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00"/>
        <p:cNvGrpSpPr/>
        <p:nvPr/>
      </p:nvGrpSpPr>
      <p:grpSpPr>
        <a:xfrm>
          <a:off x="0" y="0"/>
          <a:ext cx="0" cy="0"/>
          <a:chOff x="0" y="0"/>
          <a:chExt cx="0" cy="0"/>
        </a:xfrm>
      </p:grpSpPr>
      <p:sp>
        <p:nvSpPr>
          <p:cNvPr id="901" name="Google Shape;901;p4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ACCOMPLISHMENTS</a:t>
            </a:r>
            <a:endParaRPr/>
          </a:p>
        </p:txBody>
      </p:sp>
      <p:sp>
        <p:nvSpPr>
          <p:cNvPr id="902" name="Google Shape;902;p4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3" name="Google Shape;903;p4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 and the smallest one</a:t>
            </a:r>
            <a:endParaRPr/>
          </a:p>
        </p:txBody>
      </p:sp>
      <p:sp>
        <p:nvSpPr>
          <p:cNvPr id="904" name="Google Shape;904;p4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5" name="Google Shape;905;p4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and is the second planet from the Sun</a:t>
            </a:r>
            <a:endParaRPr/>
          </a:p>
        </p:txBody>
      </p:sp>
      <p:sp>
        <p:nvSpPr>
          <p:cNvPr id="906" name="Google Shape;906;p4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07" name="Google Shape;907;p4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cold place. It's full of iron oxide dust</a:t>
            </a:r>
            <a:endParaRPr/>
          </a:p>
        </p:txBody>
      </p:sp>
      <p:sp>
        <p:nvSpPr>
          <p:cNvPr id="908" name="Google Shape;908;p44"/>
          <p:cNvSpPr/>
          <p:nvPr/>
        </p:nvSpPr>
        <p:spPr>
          <a:xfrm>
            <a:off x="153358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425293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697228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44"/>
          <p:cNvGrpSpPr/>
          <p:nvPr/>
        </p:nvGrpSpPr>
        <p:grpSpPr>
          <a:xfrm>
            <a:off x="4399335" y="2281033"/>
            <a:ext cx="345328" cy="352833"/>
            <a:chOff x="-24353875" y="3147725"/>
            <a:chExt cx="289875" cy="296175"/>
          </a:xfrm>
        </p:grpSpPr>
        <p:sp>
          <p:nvSpPr>
            <p:cNvPr id="912" name="Google Shape;912;p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4"/>
          <p:cNvGrpSpPr/>
          <p:nvPr/>
        </p:nvGrpSpPr>
        <p:grpSpPr>
          <a:xfrm>
            <a:off x="1693121" y="2280929"/>
            <a:ext cx="319060" cy="353042"/>
            <a:chOff x="-25445525" y="3175900"/>
            <a:chExt cx="267825" cy="296350"/>
          </a:xfrm>
        </p:grpSpPr>
        <p:sp>
          <p:nvSpPr>
            <p:cNvPr id="915" name="Google Shape;915;p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4"/>
          <p:cNvGrpSpPr/>
          <p:nvPr/>
        </p:nvGrpSpPr>
        <p:grpSpPr>
          <a:xfrm>
            <a:off x="7131828" y="2278390"/>
            <a:ext cx="314662" cy="358099"/>
            <a:chOff x="-54401725" y="3590375"/>
            <a:chExt cx="279625" cy="318225"/>
          </a:xfrm>
        </p:grpSpPr>
        <p:sp>
          <p:nvSpPr>
            <p:cNvPr id="919" name="Google Shape;919;p4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652"/>
        <p:cNvGrpSpPr/>
        <p:nvPr/>
      </p:nvGrpSpPr>
      <p:grpSpPr>
        <a:xfrm>
          <a:off x="0" y="0"/>
          <a:ext cx="0" cy="0"/>
          <a:chOff x="0" y="0"/>
          <a:chExt cx="0" cy="0"/>
        </a:xfrm>
      </p:grpSpPr>
      <p:sp>
        <p:nvSpPr>
          <p:cNvPr id="1653" name="Google Shape;1653;p4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GRAPHS</a:t>
            </a:r>
            <a:endParaRPr/>
          </a:p>
        </p:txBody>
      </p:sp>
      <p:sp>
        <p:nvSpPr>
          <p:cNvPr id="1654" name="Google Shape;1654;p46"/>
          <p:cNvSpPr txBox="1"/>
          <p:nvPr/>
        </p:nvSpPr>
        <p:spPr>
          <a:xfrm>
            <a:off x="714300" y="3937925"/>
            <a:ext cx="4095900" cy="68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595959"/>
                </a:solidFill>
                <a:latin typeface="Montserrat"/>
                <a:ea typeface="Montserrat"/>
                <a:cs typeface="Montserrat"/>
                <a:sym typeface="Montserrat"/>
              </a:rPr>
              <a:t>* To modify this graph, click on it, follow the link, change the data and paste the new graph here, replacing this one.</a:t>
            </a:r>
            <a:endParaRPr sz="1000">
              <a:solidFill>
                <a:srgbClr val="595959"/>
              </a:solidFill>
              <a:latin typeface="Montserrat"/>
              <a:ea typeface="Montserrat"/>
              <a:cs typeface="Montserrat"/>
              <a:sym typeface="Montserrat"/>
            </a:endParaRPr>
          </a:p>
          <a:p>
            <a:pPr marL="0" lvl="0" indent="0" algn="l" rtl="0">
              <a:lnSpc>
                <a:spcPct val="115000"/>
              </a:lnSpc>
              <a:spcBef>
                <a:spcPts val="0"/>
              </a:spcBef>
              <a:spcAft>
                <a:spcPts val="1600"/>
              </a:spcAft>
              <a:buNone/>
            </a:pPr>
            <a:r>
              <a:rPr lang="en" sz="1000" u="sng">
                <a:solidFill>
                  <a:srgbClr val="595959"/>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You can see how to modify the graph here</a:t>
            </a:r>
            <a:endParaRPr sz="1000">
              <a:latin typeface="Montserrat"/>
              <a:ea typeface="Montserrat"/>
              <a:cs typeface="Montserrat"/>
              <a:sym typeface="Montserrat"/>
            </a:endParaRPr>
          </a:p>
        </p:txBody>
      </p:sp>
      <p:sp>
        <p:nvSpPr>
          <p:cNvPr id="1655" name="Google Shape;1655;p46"/>
          <p:cNvSpPr txBox="1"/>
          <p:nvPr/>
        </p:nvSpPr>
        <p:spPr>
          <a:xfrm>
            <a:off x="5810250" y="9805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656" name="Google Shape;1656;p46"/>
          <p:cNvSpPr txBox="1"/>
          <p:nvPr/>
        </p:nvSpPr>
        <p:spPr>
          <a:xfrm>
            <a:off x="5810250" y="13519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closest planet to the Sun and the smallest one</a:t>
            </a:r>
            <a:endParaRPr>
              <a:solidFill>
                <a:schemeClr val="dk2"/>
              </a:solidFill>
              <a:latin typeface="Montserrat"/>
              <a:ea typeface="Montserrat"/>
              <a:cs typeface="Montserrat"/>
              <a:sym typeface="Montserrat"/>
            </a:endParaRPr>
          </a:p>
        </p:txBody>
      </p:sp>
      <p:sp>
        <p:nvSpPr>
          <p:cNvPr id="1657" name="Google Shape;1657;p46"/>
          <p:cNvSpPr/>
          <p:nvPr/>
        </p:nvSpPr>
        <p:spPr>
          <a:xfrm>
            <a:off x="8115300" y="11288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txBox="1"/>
          <p:nvPr/>
        </p:nvSpPr>
        <p:spPr>
          <a:xfrm>
            <a:off x="5810250" y="22189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1659" name="Google Shape;1659;p46"/>
          <p:cNvSpPr txBox="1"/>
          <p:nvPr/>
        </p:nvSpPr>
        <p:spPr>
          <a:xfrm>
            <a:off x="5810250" y="25903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 and is the second planet</a:t>
            </a:r>
            <a:endParaRPr>
              <a:solidFill>
                <a:schemeClr val="dk2"/>
              </a:solidFill>
              <a:latin typeface="Montserrat"/>
              <a:ea typeface="Montserrat"/>
              <a:cs typeface="Montserrat"/>
              <a:sym typeface="Montserrat"/>
            </a:endParaRPr>
          </a:p>
        </p:txBody>
      </p:sp>
      <p:sp>
        <p:nvSpPr>
          <p:cNvPr id="1660" name="Google Shape;1660;p46"/>
          <p:cNvSpPr/>
          <p:nvPr/>
        </p:nvSpPr>
        <p:spPr>
          <a:xfrm>
            <a:off x="8115300" y="2367225"/>
            <a:ext cx="162000" cy="16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txBox="1"/>
          <p:nvPr/>
        </p:nvSpPr>
        <p:spPr>
          <a:xfrm>
            <a:off x="5810250" y="34573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1662" name="Google Shape;1662;p46"/>
          <p:cNvSpPr txBox="1"/>
          <p:nvPr/>
        </p:nvSpPr>
        <p:spPr>
          <a:xfrm>
            <a:off x="5810250" y="38287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Despite being red, Mars is actually a cold place full of iron oxide</a:t>
            </a:r>
            <a:endParaRPr>
              <a:solidFill>
                <a:schemeClr val="dk2"/>
              </a:solidFill>
              <a:latin typeface="Montserrat"/>
              <a:ea typeface="Montserrat"/>
              <a:cs typeface="Montserrat"/>
              <a:sym typeface="Montserrat"/>
            </a:endParaRPr>
          </a:p>
        </p:txBody>
      </p:sp>
      <p:sp>
        <p:nvSpPr>
          <p:cNvPr id="1663" name="Google Shape;1663;p46"/>
          <p:cNvSpPr/>
          <p:nvPr/>
        </p:nvSpPr>
        <p:spPr>
          <a:xfrm>
            <a:off x="8115300" y="3605625"/>
            <a:ext cx="162000" cy="16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4" name="Google Shape;1664;p46" title="Gráfico">
            <a:hlinkClick r:id="rId4"/>
          </p:cNvPr>
          <p:cNvPicPr preferRelativeResize="0"/>
          <p:nvPr/>
        </p:nvPicPr>
        <p:blipFill>
          <a:blip r:embed="rId5">
            <a:alphaModFix/>
          </a:blip>
          <a:stretch>
            <a:fillRect/>
          </a:stretch>
        </p:blipFill>
        <p:spPr>
          <a:xfrm>
            <a:off x="714300" y="1292392"/>
            <a:ext cx="4282401" cy="26479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668"/>
        <p:cNvGrpSpPr/>
        <p:nvPr/>
      </p:nvGrpSpPr>
      <p:grpSpPr>
        <a:xfrm>
          <a:off x="0" y="0"/>
          <a:ext cx="0" cy="0"/>
          <a:chOff x="0" y="0"/>
          <a:chExt cx="0" cy="0"/>
        </a:xfrm>
      </p:grpSpPr>
      <p:sp>
        <p:nvSpPr>
          <p:cNvPr id="1669" name="Google Shape;1669;p47"/>
          <p:cNvSpPr/>
          <p:nvPr/>
        </p:nvSpPr>
        <p:spPr>
          <a:xfrm>
            <a:off x="992913" y="1666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5102913" y="1666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992913" y="3238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a:off x="5102913" y="3238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SERVICES</a:t>
            </a:r>
            <a:endParaRPr/>
          </a:p>
        </p:txBody>
      </p:sp>
      <p:sp>
        <p:nvSpPr>
          <p:cNvPr id="1674" name="Google Shape;1674;p4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675" name="Google Shape;1675;p4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Mercury is the closest planet to the Sun and the smallest one</a:t>
            </a:r>
            <a:endParaRPr/>
          </a:p>
        </p:txBody>
      </p:sp>
      <p:sp>
        <p:nvSpPr>
          <p:cNvPr id="1676" name="Google Shape;1676;p4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1677" name="Google Shape;1677;p4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Venus has a beautiful name and is the second planet from the Sun</a:t>
            </a:r>
            <a:endParaRPr/>
          </a:p>
        </p:txBody>
      </p:sp>
      <p:sp>
        <p:nvSpPr>
          <p:cNvPr id="1678" name="Google Shape;1678;p4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679" name="Google Shape;1679;p4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Despite being red, Mars is actually a cold place. It's full of iron oxide dust</a:t>
            </a:r>
            <a:endParaRPr/>
          </a:p>
        </p:txBody>
      </p:sp>
      <p:sp>
        <p:nvSpPr>
          <p:cNvPr id="1680" name="Google Shape;1680;p4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681" name="Google Shape;1681;p4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Neptune is the farthest planet from the Sun. It's also the fourth-largest</a:t>
            </a:r>
            <a:endParaRPr/>
          </a:p>
        </p:txBody>
      </p:sp>
      <p:grpSp>
        <p:nvGrpSpPr>
          <p:cNvPr id="1682" name="Google Shape;1682;p47"/>
          <p:cNvGrpSpPr/>
          <p:nvPr/>
        </p:nvGrpSpPr>
        <p:grpSpPr>
          <a:xfrm>
            <a:off x="1156669" y="1809524"/>
            <a:ext cx="310602" cy="352803"/>
            <a:chOff x="-28069875" y="3175300"/>
            <a:chExt cx="260725" cy="296150"/>
          </a:xfrm>
        </p:grpSpPr>
        <p:sp>
          <p:nvSpPr>
            <p:cNvPr id="1683" name="Google Shape;1683;p4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47"/>
          <p:cNvGrpSpPr/>
          <p:nvPr/>
        </p:nvGrpSpPr>
        <p:grpSpPr>
          <a:xfrm>
            <a:off x="5272312" y="3381611"/>
            <a:ext cx="299344" cy="351880"/>
            <a:chOff x="-27691025" y="3175300"/>
            <a:chExt cx="251275" cy="295375"/>
          </a:xfrm>
        </p:grpSpPr>
        <p:sp>
          <p:nvSpPr>
            <p:cNvPr id="1693" name="Google Shape;1693;p4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47"/>
          <p:cNvGrpSpPr/>
          <p:nvPr/>
        </p:nvGrpSpPr>
        <p:grpSpPr>
          <a:xfrm>
            <a:off x="5244618" y="1809524"/>
            <a:ext cx="354710" cy="352803"/>
            <a:chOff x="-27351575" y="3175300"/>
            <a:chExt cx="297750" cy="296150"/>
          </a:xfrm>
        </p:grpSpPr>
        <p:sp>
          <p:nvSpPr>
            <p:cNvPr id="1698" name="Google Shape;1698;p4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47"/>
          <p:cNvGrpSpPr/>
          <p:nvPr/>
        </p:nvGrpSpPr>
        <p:grpSpPr>
          <a:xfrm>
            <a:off x="1135561" y="3391452"/>
            <a:ext cx="352833" cy="332194"/>
            <a:chOff x="-23615075" y="3906200"/>
            <a:chExt cx="296175" cy="278850"/>
          </a:xfrm>
        </p:grpSpPr>
        <p:sp>
          <p:nvSpPr>
            <p:cNvPr id="1703" name="Google Shape;1703;p4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709"/>
        <p:cNvGrpSpPr/>
        <p:nvPr/>
      </p:nvGrpSpPr>
      <p:grpSpPr>
        <a:xfrm>
          <a:off x="0" y="0"/>
          <a:ext cx="0" cy="0"/>
          <a:chOff x="0" y="0"/>
          <a:chExt cx="0" cy="0"/>
        </a:xfrm>
      </p:grpSpPr>
      <p:sp>
        <p:nvSpPr>
          <p:cNvPr id="1710" name="Google Shape;1710;p4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IMPROVEMENT MEASURES</a:t>
            </a:r>
            <a:endParaRPr/>
          </a:p>
        </p:txBody>
      </p:sp>
      <p:graphicFrame>
        <p:nvGraphicFramePr>
          <p:cNvPr id="1711" name="Google Shape;1711;p48"/>
          <p:cNvGraphicFramePr/>
          <p:nvPr/>
        </p:nvGraphicFramePr>
        <p:xfrm>
          <a:off x="714300" y="1524000"/>
          <a:ext cx="3000000" cy="3000000"/>
        </p:xfrm>
        <a:graphic>
          <a:graphicData uri="http://schemas.openxmlformats.org/drawingml/2006/table">
            <a:tbl>
              <a:tblPr>
                <a:noFill/>
                <a:tableStyleId>{6882180F-EF43-4449-8EF1-19345C7A120B}</a:tableStyleId>
              </a:tblPr>
              <a:tblGrid>
                <a:gridCol w="1963775">
                  <a:extLst>
                    <a:ext uri="{9D8B030D-6E8A-4147-A177-3AD203B41FA5}">
                      <a16:colId xmlns:a16="http://schemas.microsoft.com/office/drawing/2014/main" val="20000"/>
                    </a:ext>
                  </a:extLst>
                </a:gridCol>
                <a:gridCol w="2735300">
                  <a:extLst>
                    <a:ext uri="{9D8B030D-6E8A-4147-A177-3AD203B41FA5}">
                      <a16:colId xmlns:a16="http://schemas.microsoft.com/office/drawing/2014/main" val="20001"/>
                    </a:ext>
                  </a:extLst>
                </a:gridCol>
                <a:gridCol w="2906750">
                  <a:extLst>
                    <a:ext uri="{9D8B030D-6E8A-4147-A177-3AD203B41FA5}">
                      <a16:colId xmlns:a16="http://schemas.microsoft.com/office/drawing/2014/main" val="20002"/>
                    </a:ext>
                  </a:extLst>
                </a:gridCol>
              </a:tblGrid>
              <a:tr h="642950">
                <a:tc>
                  <a:txBody>
                    <a:bodyPr/>
                    <a:lstStyle/>
                    <a:p>
                      <a:pPr marL="0" lvl="0" indent="0" algn="l" rtl="0">
                        <a:spcBef>
                          <a:spcPts val="0"/>
                        </a:spcBef>
                        <a:spcAft>
                          <a:spcPts val="0"/>
                        </a:spcAft>
                        <a:buNone/>
                      </a:pPr>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MERCURY</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MARS</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JUPITER</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Mercury is the smallest planet of them all </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Jupiter is made of gas and it’s the biggest planet of them all</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SATURN</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Venus is the second planet from the Sun</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Saturn is a gas giant and has several rings</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VENUS</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Despite being red, Mars is actually a cold place</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Neptune is the farthest planet from the Sun</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888"/>
        <p:cNvGrpSpPr/>
        <p:nvPr/>
      </p:nvGrpSpPr>
      <p:grpSpPr>
        <a:xfrm>
          <a:off x="0" y="0"/>
          <a:ext cx="0" cy="0"/>
          <a:chOff x="0" y="0"/>
          <a:chExt cx="0" cy="0"/>
        </a:xfrm>
      </p:grpSpPr>
      <p:sp>
        <p:nvSpPr>
          <p:cNvPr id="1889" name="Google Shape;1889;p51"/>
          <p:cNvSpPr/>
          <p:nvPr/>
        </p:nvSpPr>
        <p:spPr>
          <a:xfrm>
            <a:off x="3424200" y="1843125"/>
            <a:ext cx="2295600" cy="2295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1"/>
          <p:cNvSpPr/>
          <p:nvPr/>
        </p:nvSpPr>
        <p:spPr>
          <a:xfrm>
            <a:off x="3625350" y="2044736"/>
            <a:ext cx="1893300" cy="1892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p>
        </p:txBody>
      </p:sp>
      <p:sp>
        <p:nvSpPr>
          <p:cNvPr id="1892" name="Google Shape;1892;p51"/>
          <p:cNvSpPr/>
          <p:nvPr/>
        </p:nvSpPr>
        <p:spPr>
          <a:xfrm>
            <a:off x="5172138" y="19383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1"/>
          <p:cNvSpPr/>
          <p:nvPr/>
        </p:nvSpPr>
        <p:spPr>
          <a:xfrm>
            <a:off x="3333738" y="19383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1"/>
          <p:cNvSpPr/>
          <p:nvPr/>
        </p:nvSpPr>
        <p:spPr>
          <a:xfrm>
            <a:off x="5172138" y="3211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1"/>
          <p:cNvSpPr/>
          <p:nvPr/>
        </p:nvSpPr>
        <p:spPr>
          <a:xfrm>
            <a:off x="3333738" y="3211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6" name="Google Shape;1896;p51"/>
          <p:cNvGrpSpPr/>
          <p:nvPr/>
        </p:nvGrpSpPr>
        <p:grpSpPr>
          <a:xfrm>
            <a:off x="3488117" y="3354590"/>
            <a:ext cx="329365" cy="351910"/>
            <a:chOff x="-24344425" y="3519475"/>
            <a:chExt cx="276475" cy="295400"/>
          </a:xfrm>
        </p:grpSpPr>
        <p:sp>
          <p:nvSpPr>
            <p:cNvPr id="1897" name="Google Shape;1897;p5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51"/>
          <p:cNvGrpSpPr/>
          <p:nvPr/>
        </p:nvGrpSpPr>
        <p:grpSpPr>
          <a:xfrm>
            <a:off x="5316197" y="3356485"/>
            <a:ext cx="350004" cy="348128"/>
            <a:chOff x="-24353075" y="3891250"/>
            <a:chExt cx="293800" cy="292225"/>
          </a:xfrm>
        </p:grpSpPr>
        <p:sp>
          <p:nvSpPr>
            <p:cNvPr id="1900" name="Google Shape;1900;p5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51"/>
          <p:cNvGrpSpPr/>
          <p:nvPr/>
        </p:nvGrpSpPr>
        <p:grpSpPr>
          <a:xfrm>
            <a:off x="5376715" y="2081931"/>
            <a:ext cx="228968" cy="350987"/>
            <a:chOff x="-23930925" y="3149300"/>
            <a:chExt cx="192200" cy="294625"/>
          </a:xfrm>
        </p:grpSpPr>
        <p:sp>
          <p:nvSpPr>
            <p:cNvPr id="1903" name="Google Shape;1903;p5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1"/>
          <p:cNvGrpSpPr/>
          <p:nvPr/>
        </p:nvGrpSpPr>
        <p:grpSpPr>
          <a:xfrm>
            <a:off x="4282962" y="2701120"/>
            <a:ext cx="578078" cy="579625"/>
            <a:chOff x="-23615075" y="3148525"/>
            <a:chExt cx="295375" cy="296150"/>
          </a:xfrm>
        </p:grpSpPr>
        <p:sp>
          <p:nvSpPr>
            <p:cNvPr id="1908" name="Google Shape;1908;p5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51"/>
          <p:cNvSpPr txBox="1"/>
          <p:nvPr/>
        </p:nvSpPr>
        <p:spPr>
          <a:xfrm>
            <a:off x="714300" y="1843125"/>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1913" name="Google Shape;1913;p51"/>
          <p:cNvSpPr txBox="1"/>
          <p:nvPr/>
        </p:nvSpPr>
        <p:spPr>
          <a:xfrm>
            <a:off x="714300" y="2214525"/>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a gas giant and the biggest planet</a:t>
            </a:r>
            <a:endParaRPr>
              <a:solidFill>
                <a:schemeClr val="dk2"/>
              </a:solidFill>
              <a:latin typeface="Montserrat"/>
              <a:ea typeface="Montserrat"/>
              <a:cs typeface="Montserrat"/>
              <a:sym typeface="Montserrat"/>
            </a:endParaRPr>
          </a:p>
        </p:txBody>
      </p:sp>
      <p:sp>
        <p:nvSpPr>
          <p:cNvPr id="1914" name="Google Shape;1914;p51"/>
          <p:cNvSpPr txBox="1"/>
          <p:nvPr/>
        </p:nvSpPr>
        <p:spPr>
          <a:xfrm>
            <a:off x="6162900" y="18431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915" name="Google Shape;1915;p51"/>
          <p:cNvSpPr txBox="1"/>
          <p:nvPr/>
        </p:nvSpPr>
        <p:spPr>
          <a:xfrm>
            <a:off x="6162900" y="2214525"/>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Montserrat"/>
              <a:ea typeface="Montserrat"/>
              <a:cs typeface="Montserrat"/>
              <a:sym typeface="Montserrat"/>
            </a:endParaRPr>
          </a:p>
        </p:txBody>
      </p:sp>
      <p:sp>
        <p:nvSpPr>
          <p:cNvPr id="1916" name="Google Shape;1916;p51"/>
          <p:cNvSpPr txBox="1"/>
          <p:nvPr/>
        </p:nvSpPr>
        <p:spPr>
          <a:xfrm>
            <a:off x="714300" y="3116250"/>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sp>
        <p:nvSpPr>
          <p:cNvPr id="1917" name="Google Shape;1917;p51"/>
          <p:cNvSpPr txBox="1"/>
          <p:nvPr/>
        </p:nvSpPr>
        <p:spPr>
          <a:xfrm>
            <a:off x="714300" y="3487650"/>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Neptune is the farthest planet from the Sun</a:t>
            </a:r>
            <a:endParaRPr>
              <a:solidFill>
                <a:schemeClr val="dk2"/>
              </a:solidFill>
              <a:latin typeface="Montserrat"/>
              <a:ea typeface="Montserrat"/>
              <a:cs typeface="Montserrat"/>
              <a:sym typeface="Montserrat"/>
            </a:endParaRPr>
          </a:p>
        </p:txBody>
      </p:sp>
      <p:sp>
        <p:nvSpPr>
          <p:cNvPr id="1918" name="Google Shape;1918;p51"/>
          <p:cNvSpPr txBox="1"/>
          <p:nvPr/>
        </p:nvSpPr>
        <p:spPr>
          <a:xfrm>
            <a:off x="6162900" y="3116250"/>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1919" name="Google Shape;1919;p51"/>
          <p:cNvSpPr txBox="1"/>
          <p:nvPr/>
        </p:nvSpPr>
        <p:spPr>
          <a:xfrm>
            <a:off x="6162900" y="3487650"/>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It’s now considered a dwarf planet</a:t>
            </a:r>
            <a:endParaRPr>
              <a:solidFill>
                <a:schemeClr val="dk2"/>
              </a:solidFill>
              <a:latin typeface="Montserrat"/>
              <a:ea typeface="Montserrat"/>
              <a:cs typeface="Montserrat"/>
              <a:sym typeface="Montserrat"/>
            </a:endParaRPr>
          </a:p>
        </p:txBody>
      </p:sp>
      <p:grpSp>
        <p:nvGrpSpPr>
          <p:cNvPr id="1920" name="Google Shape;1920;p51"/>
          <p:cNvGrpSpPr/>
          <p:nvPr/>
        </p:nvGrpSpPr>
        <p:grpSpPr>
          <a:xfrm>
            <a:off x="3495145" y="2057765"/>
            <a:ext cx="315307" cy="351910"/>
            <a:chOff x="-23962425" y="3519475"/>
            <a:chExt cx="264675" cy="295400"/>
          </a:xfrm>
        </p:grpSpPr>
        <p:sp>
          <p:nvSpPr>
            <p:cNvPr id="1921" name="Google Shape;1921;p5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926"/>
        <p:cNvGrpSpPr/>
        <p:nvPr/>
      </p:nvGrpSpPr>
      <p:grpSpPr>
        <a:xfrm>
          <a:off x="0" y="0"/>
          <a:ext cx="0" cy="0"/>
          <a:chOff x="0" y="0"/>
          <a:chExt cx="0" cy="0"/>
        </a:xfrm>
      </p:grpSpPr>
      <p:grpSp>
        <p:nvGrpSpPr>
          <p:cNvPr id="1927" name="Google Shape;1927;p52"/>
          <p:cNvGrpSpPr/>
          <p:nvPr/>
        </p:nvGrpSpPr>
        <p:grpSpPr>
          <a:xfrm>
            <a:off x="3369525" y="1424450"/>
            <a:ext cx="2362200" cy="3180000"/>
            <a:chOff x="791125" y="1362000"/>
            <a:chExt cx="2362200" cy="3180000"/>
          </a:xfrm>
        </p:grpSpPr>
        <p:sp>
          <p:nvSpPr>
            <p:cNvPr id="1928" name="Google Shape;1928;p52"/>
            <p:cNvSpPr/>
            <p:nvPr/>
          </p:nvSpPr>
          <p:spPr>
            <a:xfrm flipH="1">
              <a:off x="791125" y="1362000"/>
              <a:ext cx="2362200" cy="31800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3" name="Google Shape;1933;p52"/>
          <p:cNvGrpSpPr/>
          <p:nvPr/>
        </p:nvGrpSpPr>
        <p:grpSpPr>
          <a:xfrm>
            <a:off x="6061753" y="1424450"/>
            <a:ext cx="2362200" cy="3180000"/>
            <a:chOff x="791125" y="1362000"/>
            <a:chExt cx="2362200" cy="3180000"/>
          </a:xfrm>
        </p:grpSpPr>
        <p:sp>
          <p:nvSpPr>
            <p:cNvPr id="1934" name="Google Shape;1934;p52"/>
            <p:cNvSpPr/>
            <p:nvPr/>
          </p:nvSpPr>
          <p:spPr>
            <a:xfrm flipH="1">
              <a:off x="791125" y="1362000"/>
              <a:ext cx="2362200" cy="31800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2"/>
          <p:cNvGrpSpPr/>
          <p:nvPr/>
        </p:nvGrpSpPr>
        <p:grpSpPr>
          <a:xfrm>
            <a:off x="679688" y="1424450"/>
            <a:ext cx="2362200" cy="3180000"/>
            <a:chOff x="791125" y="1362000"/>
            <a:chExt cx="2362200" cy="3180000"/>
          </a:xfrm>
        </p:grpSpPr>
        <p:sp>
          <p:nvSpPr>
            <p:cNvPr id="1940" name="Google Shape;1940;p52"/>
            <p:cNvSpPr/>
            <p:nvPr/>
          </p:nvSpPr>
          <p:spPr>
            <a:xfrm flipH="1">
              <a:off x="791125" y="1362000"/>
              <a:ext cx="2362200" cy="31800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 name="Google Shape;1945;p5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946" name="Google Shape;1946;p52"/>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947" name="Google Shape;1947;p52"/>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 and the smallest one</a:t>
            </a:r>
            <a:endParaRPr/>
          </a:p>
        </p:txBody>
      </p:sp>
      <p:sp>
        <p:nvSpPr>
          <p:cNvPr id="1948" name="Google Shape;1948;p52"/>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949" name="Google Shape;1949;p52"/>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and is the second planet</a:t>
            </a:r>
            <a:endParaRPr/>
          </a:p>
        </p:txBody>
      </p:sp>
      <p:sp>
        <p:nvSpPr>
          <p:cNvPr id="1950" name="Google Shape;1950;p52"/>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951" name="Google Shape;1951;p52"/>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cold place. It's full of iron oxide</a:t>
            </a:r>
            <a:endParaRPr/>
          </a:p>
        </p:txBody>
      </p:sp>
      <p:sp>
        <p:nvSpPr>
          <p:cNvPr id="1952" name="Google Shape;1952;p52"/>
          <p:cNvSpPr/>
          <p:nvPr/>
        </p:nvSpPr>
        <p:spPr>
          <a:xfrm>
            <a:off x="1557338"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a:off x="4247175"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a:off x="6939403"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1955;p52"/>
          <p:cNvGrpSpPr/>
          <p:nvPr/>
        </p:nvGrpSpPr>
        <p:grpSpPr>
          <a:xfrm>
            <a:off x="1684061" y="2740074"/>
            <a:ext cx="353453" cy="369974"/>
            <a:chOff x="-41893475" y="3584850"/>
            <a:chExt cx="318225" cy="316650"/>
          </a:xfrm>
        </p:grpSpPr>
        <p:sp>
          <p:nvSpPr>
            <p:cNvPr id="1956" name="Google Shape;1956;p5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52"/>
          <p:cNvGrpSpPr/>
          <p:nvPr/>
        </p:nvGrpSpPr>
        <p:grpSpPr>
          <a:xfrm>
            <a:off x="4374773" y="2740068"/>
            <a:ext cx="351703" cy="369945"/>
            <a:chOff x="-40011050" y="3972375"/>
            <a:chExt cx="316650" cy="316625"/>
          </a:xfrm>
        </p:grpSpPr>
        <p:sp>
          <p:nvSpPr>
            <p:cNvPr id="1961" name="Google Shape;1961;p5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52"/>
          <p:cNvGrpSpPr/>
          <p:nvPr/>
        </p:nvGrpSpPr>
        <p:grpSpPr>
          <a:xfrm>
            <a:off x="7067876" y="2739144"/>
            <a:ext cx="349954" cy="371814"/>
            <a:chOff x="-37804925" y="3953450"/>
            <a:chExt cx="315075" cy="318225"/>
          </a:xfrm>
        </p:grpSpPr>
        <p:sp>
          <p:nvSpPr>
            <p:cNvPr id="1964" name="Google Shape;1964;p5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970"/>
        <p:cNvGrpSpPr/>
        <p:nvPr/>
      </p:nvGrpSpPr>
      <p:grpSpPr>
        <a:xfrm>
          <a:off x="0" y="0"/>
          <a:ext cx="0" cy="0"/>
          <a:chOff x="0" y="0"/>
          <a:chExt cx="0" cy="0"/>
        </a:xfrm>
      </p:grpSpPr>
      <p:grpSp>
        <p:nvGrpSpPr>
          <p:cNvPr id="1971" name="Google Shape;1971;p53"/>
          <p:cNvGrpSpPr/>
          <p:nvPr/>
        </p:nvGrpSpPr>
        <p:grpSpPr>
          <a:xfrm>
            <a:off x="3933975" y="685795"/>
            <a:ext cx="4243558" cy="3379384"/>
            <a:chOff x="-9053" y="-1807283"/>
            <a:chExt cx="4541965" cy="3617022"/>
          </a:xfrm>
        </p:grpSpPr>
        <p:sp>
          <p:nvSpPr>
            <p:cNvPr id="1972" name="Google Shape;1972;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3"/>
          <p:cNvGrpSpPr/>
          <p:nvPr/>
        </p:nvGrpSpPr>
        <p:grpSpPr>
          <a:xfrm>
            <a:off x="4183147" y="1023959"/>
            <a:ext cx="4243558" cy="3379384"/>
            <a:chOff x="-9053" y="-1807283"/>
            <a:chExt cx="4541965" cy="3617022"/>
          </a:xfrm>
        </p:grpSpPr>
        <p:sp>
          <p:nvSpPr>
            <p:cNvPr id="1978" name="Google Shape;1978;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53"/>
          <p:cNvGrpSpPr/>
          <p:nvPr/>
        </p:nvGrpSpPr>
        <p:grpSpPr>
          <a:xfrm>
            <a:off x="4441219" y="1372073"/>
            <a:ext cx="4243558" cy="3379384"/>
            <a:chOff x="-9053" y="-1807283"/>
            <a:chExt cx="4541965" cy="3617022"/>
          </a:xfrm>
        </p:grpSpPr>
        <p:sp>
          <p:nvSpPr>
            <p:cNvPr id="1984" name="Google Shape;1984;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53"/>
          <p:cNvSpPr/>
          <p:nvPr/>
        </p:nvSpPr>
        <p:spPr>
          <a:xfrm>
            <a:off x="4789651" y="1652740"/>
            <a:ext cx="147500" cy="157009"/>
          </a:xfrm>
          <a:custGeom>
            <a:avLst/>
            <a:gdLst/>
            <a:ahLst/>
            <a:cxnLst/>
            <a:rect l="l" t="t" r="r" b="b"/>
            <a:pathLst>
              <a:path w="987" h="836" extrusionOk="0">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5038776" y="1652740"/>
            <a:ext cx="147500" cy="157009"/>
          </a:xfrm>
          <a:custGeom>
            <a:avLst/>
            <a:gdLst/>
            <a:ahLst/>
            <a:cxnLst/>
            <a:rect l="l" t="t" r="r" b="b"/>
            <a:pathLst>
              <a:path w="987" h="836" extrusionOk="0">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PATIENT CARE</a:t>
            </a:r>
            <a:endParaRPr/>
          </a:p>
        </p:txBody>
      </p:sp>
      <p:sp>
        <p:nvSpPr>
          <p:cNvPr id="1992" name="Google Shape;1992;p53"/>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object by diameter in the Solar System </a:t>
            </a:r>
            <a:endParaRPr/>
          </a:p>
        </p:txBody>
      </p:sp>
      <p:pic>
        <p:nvPicPr>
          <p:cNvPr id="1993" name="Google Shape;1993;p53"/>
          <p:cNvPicPr preferRelativeResize="0"/>
          <p:nvPr/>
        </p:nvPicPr>
        <p:blipFill rotWithShape="1">
          <a:blip r:embed="rId3">
            <a:alphaModFix/>
          </a:blip>
          <a:srcRect l="2831" t="9976" r="3394" b="-2185"/>
          <a:stretch/>
        </p:blipFill>
        <p:spPr>
          <a:xfrm>
            <a:off x="4572000" y="1809750"/>
            <a:ext cx="3979200" cy="2794700"/>
          </a:xfrm>
          <a:prstGeom prst="rect">
            <a:avLst/>
          </a:prstGeom>
          <a:noFill/>
          <a:ln>
            <a:noFill/>
          </a:ln>
        </p:spPr>
      </p:pic>
    </p:spTree>
    <p:extLst>
      <p:ext uri="{BB962C8B-B14F-4D97-AF65-F5344CB8AC3E}">
        <p14:creationId xmlns:p14="http://schemas.microsoft.com/office/powerpoint/2010/main" val="303653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0"/>
          <p:cNvSpPr txBox="1"/>
          <p:nvPr/>
        </p:nvSpPr>
        <p:spPr>
          <a:xfrm>
            <a:off x="5321565" y="893959"/>
            <a:ext cx="3444838" cy="352500"/>
          </a:xfrm>
          <a:prstGeom prst="rect">
            <a:avLst/>
          </a:prstGeom>
          <a:noFill/>
          <a:ln>
            <a:noFill/>
          </a:ln>
        </p:spPr>
        <p:txBody>
          <a:bodyPr spcFirstLastPara="1" wrap="square" lIns="91425" tIns="91425" rIns="91425" bIns="91425" anchor="ctr" anchorCtr="0">
            <a:noAutofit/>
          </a:bodyPr>
          <a:lstStyle/>
          <a:p>
            <a:pPr lvl="0" algn="r"/>
            <a:r>
              <a:rPr lang="en" altLang="zh-TW" sz="1800" dirty="0">
                <a:solidFill>
                  <a:schemeClr val="dk1"/>
                </a:solidFill>
                <a:latin typeface="Alata"/>
              </a:rPr>
              <a:t>Cross-regional communication</a:t>
            </a:r>
            <a:endParaRPr sz="1800" dirty="0">
              <a:solidFill>
                <a:schemeClr val="dk1"/>
              </a:solidFill>
              <a:latin typeface="Alata"/>
              <a:sym typeface="Alata"/>
            </a:endParaRPr>
          </a:p>
        </p:txBody>
      </p:sp>
      <p:sp>
        <p:nvSpPr>
          <p:cNvPr id="674" name="Google Shape;674;p40"/>
          <p:cNvSpPr txBox="1"/>
          <p:nvPr/>
        </p:nvSpPr>
        <p:spPr>
          <a:xfrm>
            <a:off x="5428595" y="1264814"/>
            <a:ext cx="3337808" cy="8001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ontserrat"/>
                <a:ea typeface="Montserrat"/>
                <a:cs typeface="Montserrat"/>
                <a:sym typeface="Montserrat"/>
              </a:rPr>
              <a:t>Health Plus is a </a:t>
            </a:r>
            <a:r>
              <a:rPr lang="en" b="1" dirty="0">
                <a:latin typeface="Montserrat"/>
                <a:ea typeface="Montserrat"/>
                <a:cs typeface="Montserrat"/>
                <a:sym typeface="Montserrat"/>
              </a:rPr>
              <a:t>lightweight</a:t>
            </a:r>
            <a:r>
              <a:rPr lang="en" dirty="0">
                <a:latin typeface="Montserrat"/>
                <a:ea typeface="Montserrat"/>
                <a:cs typeface="Montserrat"/>
                <a:sym typeface="Montserrat"/>
              </a:rPr>
              <a:t> application offering global long-term care organizations</a:t>
            </a:r>
            <a:endParaRPr dirty="0">
              <a:latin typeface="Montserrat"/>
              <a:ea typeface="Montserrat"/>
              <a:cs typeface="Montserrat"/>
              <a:sym typeface="Montserrat"/>
            </a:endParaRPr>
          </a:p>
        </p:txBody>
      </p:sp>
      <p:sp>
        <p:nvSpPr>
          <p:cNvPr id="675" name="Google Shape;675;p4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lvl="0"/>
            <a:r>
              <a:rPr lang="en" altLang="zh-TW" dirty="0"/>
              <a:t>Global availability</a:t>
            </a:r>
            <a:endParaRPr dirty="0"/>
          </a:p>
        </p:txBody>
      </p:sp>
      <p:grpSp>
        <p:nvGrpSpPr>
          <p:cNvPr id="676" name="Google Shape;676;p40"/>
          <p:cNvGrpSpPr/>
          <p:nvPr/>
        </p:nvGrpSpPr>
        <p:grpSpPr>
          <a:xfrm>
            <a:off x="305581" y="2144125"/>
            <a:ext cx="3539470" cy="2327461"/>
            <a:chOff x="235800" y="830650"/>
            <a:chExt cx="6978450" cy="4588844"/>
          </a:xfrm>
        </p:grpSpPr>
        <p:sp>
          <p:nvSpPr>
            <p:cNvPr id="677" name="Google Shape;677;p4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40"/>
          <p:cNvSpPr/>
          <p:nvPr/>
        </p:nvSpPr>
        <p:spPr>
          <a:xfrm>
            <a:off x="4663704" y="1247045"/>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txBox="1"/>
          <p:nvPr/>
        </p:nvSpPr>
        <p:spPr>
          <a:xfrm>
            <a:off x="5406089" y="2400512"/>
            <a:ext cx="23718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Data Tracking</a:t>
            </a:r>
            <a:endParaRPr sz="1800" dirty="0">
              <a:solidFill>
                <a:schemeClr val="dk1"/>
              </a:solidFill>
              <a:latin typeface="Alata"/>
              <a:ea typeface="Alata"/>
              <a:cs typeface="Alata"/>
              <a:sym typeface="Alata"/>
            </a:endParaRPr>
          </a:p>
        </p:txBody>
      </p:sp>
      <p:sp>
        <p:nvSpPr>
          <p:cNvPr id="685" name="Google Shape;685;p40"/>
          <p:cNvSpPr txBox="1"/>
          <p:nvPr/>
        </p:nvSpPr>
        <p:spPr>
          <a:xfrm>
            <a:off x="5451102" y="2714481"/>
            <a:ext cx="3292794" cy="63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ontserrat"/>
                <a:ea typeface="Montserrat"/>
                <a:cs typeface="Montserrat"/>
                <a:sym typeface="Montserrat"/>
              </a:rPr>
              <a:t>Store statistics to </a:t>
            </a:r>
            <a:r>
              <a:rPr lang="en" b="1" dirty="0">
                <a:latin typeface="Montserrat"/>
                <a:ea typeface="Montserrat"/>
                <a:cs typeface="Montserrat"/>
                <a:sym typeface="Montserrat"/>
              </a:rPr>
              <a:t>monitor</a:t>
            </a:r>
            <a:r>
              <a:rPr lang="en" dirty="0">
                <a:latin typeface="Montserrat"/>
                <a:ea typeface="Montserrat"/>
                <a:cs typeface="Montserrat"/>
                <a:sym typeface="Montserrat"/>
              </a:rPr>
              <a:t> status and create basic data visualization</a:t>
            </a:r>
            <a:endParaRPr dirty="0">
              <a:latin typeface="Montserrat"/>
              <a:ea typeface="Montserrat"/>
              <a:cs typeface="Montserrat"/>
              <a:sym typeface="Montserrat"/>
            </a:endParaRPr>
          </a:p>
        </p:txBody>
      </p:sp>
      <p:sp>
        <p:nvSpPr>
          <p:cNvPr id="686" name="Google Shape;686;p40"/>
          <p:cNvSpPr/>
          <p:nvPr/>
        </p:nvSpPr>
        <p:spPr>
          <a:xfrm>
            <a:off x="4663704" y="2626794"/>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txBox="1"/>
          <p:nvPr/>
        </p:nvSpPr>
        <p:spPr>
          <a:xfrm>
            <a:off x="5574899" y="3685458"/>
            <a:ext cx="23718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DB4O Databases</a:t>
            </a:r>
            <a:endParaRPr sz="1800" dirty="0">
              <a:solidFill>
                <a:schemeClr val="dk1"/>
              </a:solidFill>
              <a:latin typeface="Alata"/>
              <a:ea typeface="Alata"/>
              <a:cs typeface="Alata"/>
              <a:sym typeface="Alata"/>
            </a:endParaRPr>
          </a:p>
        </p:txBody>
      </p:sp>
      <p:sp>
        <p:nvSpPr>
          <p:cNvPr id="688" name="Google Shape;688;p40"/>
          <p:cNvSpPr txBox="1"/>
          <p:nvPr/>
        </p:nvSpPr>
        <p:spPr>
          <a:xfrm>
            <a:off x="5452259" y="4020611"/>
            <a:ext cx="3337808" cy="1181159"/>
          </a:xfrm>
          <a:prstGeom prst="rect">
            <a:avLst/>
          </a:prstGeom>
          <a:noFill/>
          <a:ln>
            <a:noFill/>
          </a:ln>
        </p:spPr>
        <p:txBody>
          <a:bodyPr spcFirstLastPara="1" wrap="square" lIns="91425" tIns="91425" rIns="91425" bIns="91425" anchor="t" anchorCtr="0">
            <a:noAutofit/>
          </a:bodyPr>
          <a:lstStyle/>
          <a:p>
            <a:r>
              <a:rPr lang="en" altLang="zh-TW" dirty="0">
                <a:latin typeface="Montserrat"/>
              </a:rPr>
              <a:t>DB4O database increase the </a:t>
            </a:r>
            <a:r>
              <a:rPr lang="en" altLang="zh-TW" b="1" dirty="0">
                <a:latin typeface="Montserrat"/>
              </a:rPr>
              <a:t>performance</a:t>
            </a:r>
            <a:r>
              <a:rPr lang="en" altLang="zh-TW" dirty="0">
                <a:latin typeface="Montserrat"/>
              </a:rPr>
              <a:t> and </a:t>
            </a:r>
            <a:r>
              <a:rPr lang="en" altLang="zh-TW" b="1" dirty="0">
                <a:latin typeface="Montserrat"/>
              </a:rPr>
              <a:t>functionalities</a:t>
            </a:r>
            <a:r>
              <a:rPr lang="en" altLang="zh-TW" dirty="0">
                <a:latin typeface="Montserrat"/>
              </a:rPr>
              <a:t> while decreasing bandwidth requirements in remote areas.</a:t>
            </a:r>
          </a:p>
          <a:p>
            <a:pPr marL="0" lvl="0" indent="0" rtl="0">
              <a:spcBef>
                <a:spcPts val="0"/>
              </a:spcBef>
              <a:spcAft>
                <a:spcPts val="0"/>
              </a:spcAft>
              <a:buNone/>
            </a:pPr>
            <a:endParaRPr dirty="0">
              <a:latin typeface="Montserrat"/>
              <a:ea typeface="Montserrat"/>
              <a:cs typeface="Montserrat"/>
              <a:sym typeface="Montserrat"/>
            </a:endParaRPr>
          </a:p>
        </p:txBody>
      </p:sp>
      <p:sp>
        <p:nvSpPr>
          <p:cNvPr id="689" name="Google Shape;689;p40"/>
          <p:cNvSpPr/>
          <p:nvPr/>
        </p:nvSpPr>
        <p:spPr>
          <a:xfrm>
            <a:off x="4663704" y="4020611"/>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40"/>
          <p:cNvCxnSpPr>
            <a:cxnSpLocks/>
            <a:stCxn id="683" idx="2"/>
          </p:cNvCxnSpPr>
          <p:nvPr/>
        </p:nvCxnSpPr>
        <p:spPr>
          <a:xfrm rot="10800000" flipV="1">
            <a:off x="2272016" y="1566094"/>
            <a:ext cx="2391689" cy="1792917"/>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1" name="Google Shape;691;p40"/>
          <p:cNvCxnSpPr>
            <a:cxnSpLocks/>
            <a:stCxn id="686" idx="2"/>
          </p:cNvCxnSpPr>
          <p:nvPr/>
        </p:nvCxnSpPr>
        <p:spPr>
          <a:xfrm rot="10800000" flipV="1">
            <a:off x="2602524" y="2945844"/>
            <a:ext cx="2061181" cy="319050"/>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2" name="Google Shape;692;p40"/>
          <p:cNvCxnSpPr>
            <a:cxnSpLocks/>
            <a:stCxn id="689" idx="2"/>
          </p:cNvCxnSpPr>
          <p:nvPr/>
        </p:nvCxnSpPr>
        <p:spPr>
          <a:xfrm rot="10800000">
            <a:off x="1388162" y="3753217"/>
            <a:ext cx="3275543" cy="586445"/>
          </a:xfrm>
          <a:prstGeom prst="bentConnector3">
            <a:avLst>
              <a:gd name="adj1" fmla="val 50000"/>
            </a:avLst>
          </a:prstGeom>
          <a:noFill/>
          <a:ln w="9525" cap="flat" cmpd="sng">
            <a:solidFill>
              <a:schemeClr val="dk2"/>
            </a:solidFill>
            <a:prstDash val="dot"/>
            <a:round/>
            <a:headEnd type="none" w="med" len="med"/>
            <a:tailEnd type="oval" w="med" len="med"/>
          </a:ln>
        </p:spPr>
      </p:cxnSp>
      <p:grpSp>
        <p:nvGrpSpPr>
          <p:cNvPr id="693" name="Google Shape;693;p40"/>
          <p:cNvGrpSpPr/>
          <p:nvPr/>
        </p:nvGrpSpPr>
        <p:grpSpPr>
          <a:xfrm>
            <a:off x="4804489" y="2787013"/>
            <a:ext cx="356556" cy="351285"/>
            <a:chOff x="-25465200" y="3916150"/>
            <a:chExt cx="299300" cy="294875"/>
          </a:xfrm>
        </p:grpSpPr>
        <p:sp>
          <p:nvSpPr>
            <p:cNvPr id="694" name="Google Shape;694;p4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0"/>
          <p:cNvGrpSpPr/>
          <p:nvPr/>
        </p:nvGrpSpPr>
        <p:grpSpPr>
          <a:xfrm>
            <a:off x="4806373" y="1421586"/>
            <a:ext cx="352803" cy="289039"/>
            <a:chOff x="-26981375" y="3951875"/>
            <a:chExt cx="296150" cy="242625"/>
          </a:xfrm>
        </p:grpSpPr>
        <p:sp>
          <p:nvSpPr>
            <p:cNvPr id="697" name="Google Shape;697;p4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0"/>
          <p:cNvGrpSpPr/>
          <p:nvPr/>
        </p:nvGrpSpPr>
        <p:grpSpPr>
          <a:xfrm>
            <a:off x="4806829" y="4163271"/>
            <a:ext cx="351880" cy="352803"/>
            <a:chOff x="-23615075" y="3148525"/>
            <a:chExt cx="295375" cy="296150"/>
          </a:xfrm>
        </p:grpSpPr>
        <p:sp>
          <p:nvSpPr>
            <p:cNvPr id="701" name="Google Shape;701;p4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043"/>
        <p:cNvGrpSpPr/>
        <p:nvPr/>
      </p:nvGrpSpPr>
      <p:grpSpPr>
        <a:xfrm>
          <a:off x="0" y="0"/>
          <a:ext cx="0" cy="0"/>
          <a:chOff x="0" y="0"/>
          <a:chExt cx="0" cy="0"/>
        </a:xfrm>
      </p:grpSpPr>
      <p:grpSp>
        <p:nvGrpSpPr>
          <p:cNvPr id="2044" name="Google Shape;2044;p55"/>
          <p:cNvGrpSpPr/>
          <p:nvPr/>
        </p:nvGrpSpPr>
        <p:grpSpPr>
          <a:xfrm>
            <a:off x="1284075" y="604525"/>
            <a:ext cx="6213900" cy="3359100"/>
            <a:chOff x="1465050" y="946225"/>
            <a:chExt cx="6213900" cy="3359100"/>
          </a:xfrm>
        </p:grpSpPr>
        <p:sp>
          <p:nvSpPr>
            <p:cNvPr id="2045" name="Google Shape;2045;p55"/>
            <p:cNvSpPr/>
            <p:nvPr/>
          </p:nvSpPr>
          <p:spPr>
            <a:xfrm flipH="1">
              <a:off x="1465050" y="946225"/>
              <a:ext cx="6213900" cy="3359100"/>
            </a:xfrm>
            <a:prstGeom prst="roundRect">
              <a:avLst>
                <a:gd name="adj" fmla="val 46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55"/>
          <p:cNvGrpSpPr/>
          <p:nvPr/>
        </p:nvGrpSpPr>
        <p:grpSpPr>
          <a:xfrm>
            <a:off x="1455525" y="892200"/>
            <a:ext cx="6213900" cy="3359100"/>
            <a:chOff x="1465050" y="946225"/>
            <a:chExt cx="6213900" cy="3359100"/>
          </a:xfrm>
        </p:grpSpPr>
        <p:sp>
          <p:nvSpPr>
            <p:cNvPr id="2051" name="Google Shape;2051;p55"/>
            <p:cNvSpPr/>
            <p:nvPr/>
          </p:nvSpPr>
          <p:spPr>
            <a:xfrm flipH="1">
              <a:off x="1465050" y="946225"/>
              <a:ext cx="6213900" cy="33591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55"/>
          <p:cNvGrpSpPr/>
          <p:nvPr/>
        </p:nvGrpSpPr>
        <p:grpSpPr>
          <a:xfrm>
            <a:off x="1646025" y="1179875"/>
            <a:ext cx="6213900" cy="3359100"/>
            <a:chOff x="1465050" y="946225"/>
            <a:chExt cx="6213900" cy="3359100"/>
          </a:xfrm>
        </p:grpSpPr>
        <p:sp>
          <p:nvSpPr>
            <p:cNvPr id="2057" name="Google Shape;2057;p55"/>
            <p:cNvSpPr/>
            <p:nvPr/>
          </p:nvSpPr>
          <p:spPr>
            <a:xfrm flipH="1">
              <a:off x="1465050" y="946225"/>
              <a:ext cx="6213900" cy="33591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55"/>
          <p:cNvSpPr txBox="1">
            <a:spLocks noGrp="1"/>
          </p:cNvSpPr>
          <p:nvPr>
            <p:ph type="title"/>
          </p:nvPr>
        </p:nvSpPr>
        <p:spPr>
          <a:xfrm>
            <a:off x="1636500" y="2097350"/>
            <a:ext cx="62139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20,000,000</a:t>
            </a:r>
            <a:endParaRPr/>
          </a:p>
        </p:txBody>
      </p:sp>
      <p:sp>
        <p:nvSpPr>
          <p:cNvPr id="2063" name="Google Shape;2063;p55"/>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067"/>
        <p:cNvGrpSpPr/>
        <p:nvPr/>
      </p:nvGrpSpPr>
      <p:grpSpPr>
        <a:xfrm>
          <a:off x="0" y="0"/>
          <a:ext cx="0" cy="0"/>
          <a:chOff x="0" y="0"/>
          <a:chExt cx="0" cy="0"/>
        </a:xfrm>
      </p:grpSpPr>
      <p:sp>
        <p:nvSpPr>
          <p:cNvPr id="2068" name="Google Shape;2068;p56"/>
          <p:cNvSpPr/>
          <p:nvPr/>
        </p:nvSpPr>
        <p:spPr>
          <a:xfrm>
            <a:off x="3322277" y="1502927"/>
            <a:ext cx="1064400" cy="106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4545903" y="1438275"/>
            <a:ext cx="1487100" cy="1487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3252480" y="2689614"/>
            <a:ext cx="1870800" cy="1870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SATISFACTION</a:t>
            </a:r>
            <a:endParaRPr/>
          </a:p>
        </p:txBody>
      </p:sp>
      <p:sp>
        <p:nvSpPr>
          <p:cNvPr id="2072" name="Google Shape;2072;p56"/>
          <p:cNvSpPr txBox="1">
            <a:spLocks noGrp="1"/>
          </p:cNvSpPr>
          <p:nvPr>
            <p:ph type="title" idx="2"/>
          </p:nvPr>
        </p:nvSpPr>
        <p:spPr>
          <a:xfrm>
            <a:off x="4462551" y="1945300"/>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a:t>
            </a:r>
            <a:endParaRPr/>
          </a:p>
        </p:txBody>
      </p:sp>
      <p:sp>
        <p:nvSpPr>
          <p:cNvPr id="2073" name="Google Shape;2073;p56"/>
          <p:cNvSpPr txBox="1">
            <a:spLocks noGrp="1"/>
          </p:cNvSpPr>
          <p:nvPr>
            <p:ph type="title" idx="3"/>
          </p:nvPr>
        </p:nvSpPr>
        <p:spPr>
          <a:xfrm>
            <a:off x="3027550" y="1793256"/>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a:t>
            </a:r>
            <a:endParaRPr/>
          </a:p>
        </p:txBody>
      </p:sp>
      <p:sp>
        <p:nvSpPr>
          <p:cNvPr id="2074" name="Google Shape;2074;p56"/>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2075" name="Google Shape;2075;p56"/>
          <p:cNvSpPr txBox="1">
            <a:spLocks noGrp="1"/>
          </p:cNvSpPr>
          <p:nvPr>
            <p:ph type="title" idx="4"/>
          </p:nvPr>
        </p:nvSpPr>
        <p:spPr>
          <a:xfrm>
            <a:off x="3361005" y="3383200"/>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a:t>
            </a:r>
            <a:endParaRPr/>
          </a:p>
        </p:txBody>
      </p:sp>
      <p:sp>
        <p:nvSpPr>
          <p:cNvPr id="2076" name="Google Shape;2076;p56"/>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077" name="Google Shape;2077;p56"/>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2078" name="Google Shape;2078;p56"/>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cxnSp>
        <p:nvCxnSpPr>
          <p:cNvPr id="2079" name="Google Shape;2079;p56"/>
          <p:cNvCxnSpPr>
            <a:endCxn id="2068" idx="2"/>
          </p:cNvCxnSpPr>
          <p:nvPr/>
        </p:nvCxnSpPr>
        <p:spPr>
          <a:xfrm rot="10800000" flipH="1">
            <a:off x="2142977" y="2035127"/>
            <a:ext cx="1179300" cy="565200"/>
          </a:xfrm>
          <a:prstGeom prst="bentConnector3">
            <a:avLst>
              <a:gd name="adj1" fmla="val 70281"/>
            </a:avLst>
          </a:prstGeom>
          <a:noFill/>
          <a:ln w="9525" cap="flat" cmpd="sng">
            <a:solidFill>
              <a:schemeClr val="dk2"/>
            </a:solidFill>
            <a:prstDash val="dot"/>
            <a:round/>
            <a:headEnd type="none" w="med" len="med"/>
            <a:tailEnd type="none" w="med" len="med"/>
          </a:ln>
        </p:spPr>
      </p:cxnSp>
      <p:cxnSp>
        <p:nvCxnSpPr>
          <p:cNvPr id="2080" name="Google Shape;2080;p56"/>
          <p:cNvCxnSpPr>
            <a:endCxn id="2069" idx="6"/>
          </p:cNvCxnSpPr>
          <p:nvPr/>
        </p:nvCxnSpPr>
        <p:spPr>
          <a:xfrm flipH="1">
            <a:off x="6033003" y="1809825"/>
            <a:ext cx="1044000" cy="372000"/>
          </a:xfrm>
          <a:prstGeom prst="bentConnector3">
            <a:avLst>
              <a:gd name="adj1" fmla="val 83930"/>
            </a:avLst>
          </a:prstGeom>
          <a:noFill/>
          <a:ln w="9525" cap="flat" cmpd="sng">
            <a:solidFill>
              <a:schemeClr val="dk2"/>
            </a:solidFill>
            <a:prstDash val="dot"/>
            <a:round/>
            <a:headEnd type="none" w="med" len="med"/>
            <a:tailEnd type="none" w="med" len="med"/>
          </a:ln>
        </p:spPr>
      </p:cxnSp>
      <p:cxnSp>
        <p:nvCxnSpPr>
          <p:cNvPr id="2081" name="Google Shape;2081;p56"/>
          <p:cNvCxnSpPr>
            <a:endCxn id="2070" idx="6"/>
          </p:cNvCxnSpPr>
          <p:nvPr/>
        </p:nvCxnSpPr>
        <p:spPr>
          <a:xfrm flipH="1">
            <a:off x="5123280" y="3533814"/>
            <a:ext cx="1934700" cy="91200"/>
          </a:xfrm>
          <a:prstGeom prst="bentConnector3">
            <a:avLst>
              <a:gd name="adj1" fmla="val 76800"/>
            </a:avLst>
          </a:prstGeom>
          <a:noFill/>
          <a:ln w="9525" cap="flat" cmpd="sng">
            <a:solidFill>
              <a:schemeClr val="dk2"/>
            </a:solidFill>
            <a:prstDash val="dot"/>
            <a:round/>
            <a:headEnd type="none" w="med" len="med"/>
            <a:tailEnd type="none" w="med" len="med"/>
          </a:ln>
        </p:spPr>
      </p:cxnSp>
      <p:sp>
        <p:nvSpPr>
          <p:cNvPr id="2082" name="Google Shape;2082;p56"/>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a gas giant and the biggest planet</a:t>
            </a:r>
            <a:endParaRPr/>
          </a:p>
        </p:txBody>
      </p:sp>
      <p:sp>
        <p:nvSpPr>
          <p:cNvPr id="2083" name="Google Shape;2083;p56"/>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15"/>
        <p:cNvGrpSpPr/>
        <p:nvPr/>
      </p:nvGrpSpPr>
      <p:grpSpPr>
        <a:xfrm>
          <a:off x="0" y="0"/>
          <a:ext cx="0" cy="0"/>
          <a:chOff x="0" y="0"/>
          <a:chExt cx="0" cy="0"/>
        </a:xfrm>
      </p:grpSpPr>
      <p:grpSp>
        <p:nvGrpSpPr>
          <p:cNvPr id="2216" name="Google Shape;2216;p60"/>
          <p:cNvGrpSpPr/>
          <p:nvPr/>
        </p:nvGrpSpPr>
        <p:grpSpPr>
          <a:xfrm>
            <a:off x="4818012" y="1550882"/>
            <a:ext cx="3014489" cy="2380737"/>
            <a:chOff x="6538946" y="2123968"/>
            <a:chExt cx="2493993" cy="1969667"/>
          </a:xfrm>
        </p:grpSpPr>
        <p:pic>
          <p:nvPicPr>
            <p:cNvPr id="2217" name="Google Shape;2217;p60"/>
            <p:cNvPicPr preferRelativeResize="0"/>
            <p:nvPr/>
          </p:nvPicPr>
          <p:blipFill rotWithShape="1">
            <a:blip r:embed="rId3">
              <a:alphaModFix/>
            </a:blip>
            <a:srcRect l="-210" r="209" b="17149"/>
            <a:stretch/>
          </p:blipFill>
          <p:spPr>
            <a:xfrm>
              <a:off x="6617755" y="2214127"/>
              <a:ext cx="2322305" cy="1411351"/>
            </a:xfrm>
            <a:prstGeom prst="rect">
              <a:avLst/>
            </a:prstGeom>
            <a:noFill/>
            <a:ln>
              <a:noFill/>
            </a:ln>
          </p:spPr>
        </p:pic>
        <p:sp>
          <p:nvSpPr>
            <p:cNvPr id="2218" name="Google Shape;2218;p60"/>
            <p:cNvSpPr/>
            <p:nvPr/>
          </p:nvSpPr>
          <p:spPr>
            <a:xfrm>
              <a:off x="6538946" y="2123968"/>
              <a:ext cx="2493993" cy="196966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60"/>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VISIT OUR WEBSITE!</a:t>
            </a:r>
            <a:endParaRPr/>
          </a:p>
        </p:txBody>
      </p:sp>
      <p:sp>
        <p:nvSpPr>
          <p:cNvPr id="2220" name="Google Shape;2220;p60"/>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2221" name="Google Shape;2221;p60"/>
          <p:cNvGrpSpPr/>
          <p:nvPr/>
        </p:nvGrpSpPr>
        <p:grpSpPr>
          <a:xfrm>
            <a:off x="4571990" y="2407608"/>
            <a:ext cx="770957" cy="1524487"/>
            <a:chOff x="3417849" y="2057402"/>
            <a:chExt cx="1063389" cy="2102741"/>
          </a:xfrm>
        </p:grpSpPr>
        <p:pic>
          <p:nvPicPr>
            <p:cNvPr id="2222" name="Google Shape;2222;p60"/>
            <p:cNvPicPr preferRelativeResize="0"/>
            <p:nvPr/>
          </p:nvPicPr>
          <p:blipFill rotWithShape="1">
            <a:blip r:embed="rId4">
              <a:alphaModFix/>
            </a:blip>
            <a:srcRect l="1709" t="-3090" r="1718" b="3090"/>
            <a:stretch/>
          </p:blipFill>
          <p:spPr>
            <a:xfrm>
              <a:off x="3452451" y="2224048"/>
              <a:ext cx="992585" cy="1725818"/>
            </a:xfrm>
            <a:prstGeom prst="rect">
              <a:avLst/>
            </a:prstGeom>
            <a:noFill/>
            <a:ln>
              <a:noFill/>
            </a:ln>
          </p:spPr>
        </p:pic>
        <p:sp>
          <p:nvSpPr>
            <p:cNvPr id="2223" name="Google Shape;2223;p60"/>
            <p:cNvSpPr/>
            <p:nvPr/>
          </p:nvSpPr>
          <p:spPr>
            <a:xfrm>
              <a:off x="3417849" y="2057402"/>
              <a:ext cx="1063389" cy="2102741"/>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60"/>
          <p:cNvGrpSpPr/>
          <p:nvPr/>
        </p:nvGrpSpPr>
        <p:grpSpPr>
          <a:xfrm>
            <a:off x="6960426" y="2119132"/>
            <a:ext cx="1336081" cy="1812656"/>
            <a:chOff x="4750450" y="2081435"/>
            <a:chExt cx="1519310" cy="2061242"/>
          </a:xfrm>
        </p:grpSpPr>
        <p:pic>
          <p:nvPicPr>
            <p:cNvPr id="2225" name="Google Shape;2225;p60"/>
            <p:cNvPicPr preferRelativeResize="0"/>
            <p:nvPr/>
          </p:nvPicPr>
          <p:blipFill rotWithShape="1">
            <a:blip r:embed="rId5">
              <a:alphaModFix/>
            </a:blip>
            <a:srcRect b="6872"/>
            <a:stretch/>
          </p:blipFill>
          <p:spPr>
            <a:xfrm>
              <a:off x="4864385" y="2257643"/>
              <a:ext cx="1291425" cy="1720881"/>
            </a:xfrm>
            <a:prstGeom prst="rect">
              <a:avLst/>
            </a:prstGeom>
            <a:noFill/>
            <a:ln>
              <a:noFill/>
            </a:ln>
          </p:spPr>
        </p:pic>
        <p:sp>
          <p:nvSpPr>
            <p:cNvPr id="2226" name="Google Shape;2226;p60"/>
            <p:cNvSpPr/>
            <p:nvPr/>
          </p:nvSpPr>
          <p:spPr>
            <a:xfrm>
              <a:off x="4750450" y="2081435"/>
              <a:ext cx="1519310" cy="2061242"/>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230"/>
        <p:cNvGrpSpPr/>
        <p:nvPr/>
      </p:nvGrpSpPr>
      <p:grpSpPr>
        <a:xfrm>
          <a:off x="0" y="0"/>
          <a:ext cx="0" cy="0"/>
          <a:chOff x="0" y="0"/>
          <a:chExt cx="0" cy="0"/>
        </a:xfrm>
      </p:grpSpPr>
      <p:sp>
        <p:nvSpPr>
          <p:cNvPr id="2231" name="Google Shape;2231;p61"/>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232" name="Google Shape;2232;p61"/>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grpSp>
        <p:nvGrpSpPr>
          <p:cNvPr id="2233" name="Google Shape;2233;p61"/>
          <p:cNvGrpSpPr/>
          <p:nvPr/>
        </p:nvGrpSpPr>
        <p:grpSpPr>
          <a:xfrm>
            <a:off x="5305424" y="1487383"/>
            <a:ext cx="1433949" cy="3117068"/>
            <a:chOff x="4943474" y="1487383"/>
            <a:chExt cx="1433949" cy="3117068"/>
          </a:xfrm>
        </p:grpSpPr>
        <p:sp>
          <p:nvSpPr>
            <p:cNvPr id="2234" name="Google Shape;2234;p61"/>
            <p:cNvSpPr/>
            <p:nvPr/>
          </p:nvSpPr>
          <p:spPr>
            <a:xfrm>
              <a:off x="5929959" y="4223854"/>
              <a:ext cx="447190" cy="380597"/>
            </a:xfrm>
            <a:custGeom>
              <a:avLst/>
              <a:gdLst/>
              <a:ahLst/>
              <a:cxnLst/>
              <a:rect l="l" t="t" r="r" b="b"/>
              <a:pathLst>
                <a:path w="6546" h="5571" extrusionOk="0">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6005994" y="4452099"/>
              <a:ext cx="371429" cy="152280"/>
            </a:xfrm>
            <a:custGeom>
              <a:avLst/>
              <a:gdLst/>
              <a:ahLst/>
              <a:cxnLst/>
              <a:rect l="l" t="t" r="r" b="b"/>
              <a:pathLst>
                <a:path w="5437" h="2229" extrusionOk="0">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4943474" y="4038035"/>
              <a:ext cx="295599" cy="566147"/>
            </a:xfrm>
            <a:custGeom>
              <a:avLst/>
              <a:gdLst/>
              <a:ahLst/>
              <a:cxnLst/>
              <a:rect l="l" t="t" r="r" b="b"/>
              <a:pathLst>
                <a:path w="4327" h="8287" extrusionOk="0">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4943474" y="4291214"/>
              <a:ext cx="251946" cy="312962"/>
            </a:xfrm>
            <a:custGeom>
              <a:avLst/>
              <a:gdLst/>
              <a:ahLst/>
              <a:cxnLst/>
              <a:rect l="l" t="t" r="r" b="b"/>
              <a:pathLst>
                <a:path w="3688" h="4581" extrusionOk="0">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5447305" y="2580168"/>
              <a:ext cx="723388" cy="1707391"/>
            </a:xfrm>
            <a:custGeom>
              <a:avLst/>
              <a:gdLst/>
              <a:ahLst/>
              <a:cxnLst/>
              <a:rect l="l" t="t" r="r" b="b"/>
              <a:pathLst>
                <a:path w="10589" h="24992" extrusionOk="0">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5002090" y="2542048"/>
              <a:ext cx="657259" cy="1720576"/>
            </a:xfrm>
            <a:custGeom>
              <a:avLst/>
              <a:gdLst/>
              <a:ahLst/>
              <a:cxnLst/>
              <a:rect l="l" t="t" r="r" b="b"/>
              <a:pathLst>
                <a:path w="9621" h="25185" extrusionOk="0">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5362525" y="1568747"/>
              <a:ext cx="164639" cy="164713"/>
            </a:xfrm>
            <a:custGeom>
              <a:avLst/>
              <a:gdLst/>
              <a:ahLst/>
              <a:cxnLst/>
              <a:rect l="l" t="t" r="r" b="b"/>
              <a:pathLst>
                <a:path w="2410" h="2411" extrusionOk="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5462267" y="1548799"/>
              <a:ext cx="329278" cy="359077"/>
            </a:xfrm>
            <a:custGeom>
              <a:avLst/>
              <a:gdLst/>
              <a:ahLst/>
              <a:cxnLst/>
              <a:rect l="l" t="t" r="r" b="b"/>
              <a:pathLst>
                <a:path w="4820" h="5256" extrusionOk="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5543290" y="1799451"/>
              <a:ext cx="138543" cy="200853"/>
            </a:xfrm>
            <a:custGeom>
              <a:avLst/>
              <a:gdLst/>
              <a:ahLst/>
              <a:cxnLst/>
              <a:rect l="l" t="t" r="r" b="b"/>
              <a:pathLst>
                <a:path w="2028" h="2940" extrusionOk="0">
                  <a:moveTo>
                    <a:pt x="92" y="1"/>
                  </a:moveTo>
                  <a:lnTo>
                    <a:pt x="1" y="2867"/>
                  </a:lnTo>
                  <a:lnTo>
                    <a:pt x="1918" y="2940"/>
                  </a:lnTo>
                  <a:lnTo>
                    <a:pt x="2027" y="74"/>
                  </a:lnTo>
                  <a:lnTo>
                    <a:pt x="92"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5559549" y="1799451"/>
              <a:ext cx="122284" cy="174688"/>
            </a:xfrm>
            <a:custGeom>
              <a:avLst/>
              <a:gdLst/>
              <a:ahLst/>
              <a:cxnLst/>
              <a:rect l="l" t="t" r="r" b="b"/>
              <a:pathLst>
                <a:path w="1790" h="2557" extrusionOk="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5464726" y="1706609"/>
              <a:ext cx="102336" cy="150503"/>
            </a:xfrm>
            <a:custGeom>
              <a:avLst/>
              <a:gdLst/>
              <a:ahLst/>
              <a:cxnLst/>
              <a:rect l="l" t="t" r="r" b="b"/>
              <a:pathLst>
                <a:path w="1498" h="2203" extrusionOk="0">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5522112" y="1572163"/>
              <a:ext cx="263218" cy="354568"/>
            </a:xfrm>
            <a:custGeom>
              <a:avLst/>
              <a:gdLst/>
              <a:ahLst/>
              <a:cxnLst/>
              <a:rect l="l" t="t" r="r" b="b"/>
              <a:pathLst>
                <a:path w="3853" h="5190" extrusionOk="0">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5512137" y="1729154"/>
              <a:ext cx="27531" cy="64150"/>
            </a:xfrm>
            <a:custGeom>
              <a:avLst/>
              <a:gdLst/>
              <a:ahLst/>
              <a:cxnLst/>
              <a:rect l="l" t="t" r="r" b="b"/>
              <a:pathLst>
                <a:path w="403" h="939" extrusionOk="0">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5500934" y="1748009"/>
              <a:ext cx="34362" cy="11614"/>
            </a:xfrm>
            <a:custGeom>
              <a:avLst/>
              <a:gdLst/>
              <a:ahLst/>
              <a:cxnLst/>
              <a:rect l="l" t="t" r="r" b="b"/>
              <a:pathLst>
                <a:path w="503" h="170" extrusionOk="0">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5604432" y="1762082"/>
              <a:ext cx="44951" cy="20017"/>
            </a:xfrm>
            <a:custGeom>
              <a:avLst/>
              <a:gdLst/>
              <a:ahLst/>
              <a:cxnLst/>
              <a:rect l="l" t="t" r="r" b="b"/>
              <a:pathLst>
                <a:path w="658" h="293" extrusionOk="0">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5715446" y="1766864"/>
              <a:ext cx="44951" cy="19129"/>
            </a:xfrm>
            <a:custGeom>
              <a:avLst/>
              <a:gdLst/>
              <a:ahLst/>
              <a:cxnLst/>
              <a:rect l="l" t="t" r="r" b="b"/>
              <a:pathLst>
                <a:path w="658" h="280" extrusionOk="0">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5494717" y="1538893"/>
              <a:ext cx="236985" cy="220734"/>
            </a:xfrm>
            <a:custGeom>
              <a:avLst/>
              <a:gdLst/>
              <a:ahLst/>
              <a:cxnLst/>
              <a:rect l="l" t="t" r="r" b="b"/>
              <a:pathLst>
                <a:path w="3469" h="3231" extrusionOk="0">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5590701" y="1543744"/>
              <a:ext cx="212118" cy="172228"/>
            </a:xfrm>
            <a:custGeom>
              <a:avLst/>
              <a:gdLst/>
              <a:ahLst/>
              <a:cxnLst/>
              <a:rect l="l" t="t" r="r" b="b"/>
              <a:pathLst>
                <a:path w="3105" h="2521" extrusionOk="0">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5664277" y="1820971"/>
              <a:ext cx="47752" cy="18446"/>
            </a:xfrm>
            <a:custGeom>
              <a:avLst/>
              <a:gdLst/>
              <a:ahLst/>
              <a:cxnLst/>
              <a:rect l="l" t="t" r="r" b="b"/>
              <a:pathLst>
                <a:path w="699" h="270" extrusionOk="0">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5545817" y="1487383"/>
              <a:ext cx="234525" cy="137455"/>
            </a:xfrm>
            <a:custGeom>
              <a:avLst/>
              <a:gdLst/>
              <a:ahLst/>
              <a:cxnLst/>
              <a:rect l="l" t="t" r="r" b="b"/>
              <a:pathLst>
                <a:path w="3433" h="2012" extrusionOk="0">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5714148" y="2344477"/>
              <a:ext cx="68" cy="68"/>
            </a:xfrm>
            <a:custGeom>
              <a:avLst/>
              <a:gdLst/>
              <a:ahLst/>
              <a:cxnLst/>
              <a:rect l="l" t="t" r="r" b="b"/>
              <a:pathLst>
                <a:path w="1" h="1" extrusionOk="0">
                  <a:moveTo>
                    <a:pt x="1" y="0"/>
                  </a:move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5666805" y="2540271"/>
              <a:ext cx="25003" cy="25004"/>
            </a:xfrm>
            <a:custGeom>
              <a:avLst/>
              <a:gdLst/>
              <a:ahLst/>
              <a:cxnLst/>
              <a:rect l="l" t="t" r="r" b="b"/>
              <a:pathLst>
                <a:path w="366" h="366" extrusionOk="0">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5724122" y="2263386"/>
              <a:ext cx="116067" cy="34979"/>
            </a:xfrm>
            <a:custGeom>
              <a:avLst/>
              <a:gdLst/>
              <a:ahLst/>
              <a:cxnLst/>
              <a:rect l="l" t="t" r="r" b="b"/>
              <a:pathLst>
                <a:path w="1699" h="512" extrusionOk="0">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5417383" y="1951591"/>
              <a:ext cx="471442" cy="285704"/>
            </a:xfrm>
            <a:custGeom>
              <a:avLst/>
              <a:gdLst/>
              <a:ahLst/>
              <a:cxnLst/>
              <a:rect l="l" t="t" r="r" b="b"/>
              <a:pathLst>
                <a:path w="6901" h="4182" extrusionOk="0">
                  <a:moveTo>
                    <a:pt x="2227" y="1"/>
                  </a:moveTo>
                  <a:lnTo>
                    <a:pt x="0" y="421"/>
                  </a:lnTo>
                  <a:lnTo>
                    <a:pt x="365" y="4181"/>
                  </a:lnTo>
                  <a:lnTo>
                    <a:pt x="4126" y="4181"/>
                  </a:lnTo>
                  <a:lnTo>
                    <a:pt x="6901" y="1626"/>
                  </a:lnTo>
                  <a:lnTo>
                    <a:pt x="3925"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5282322" y="1966757"/>
              <a:ext cx="675089" cy="942645"/>
            </a:xfrm>
            <a:custGeom>
              <a:avLst/>
              <a:gdLst/>
              <a:ahLst/>
              <a:cxnLst/>
              <a:rect l="l" t="t" r="r" b="b"/>
              <a:pathLst>
                <a:path w="9882" h="13798" extrusionOk="0">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5863829" y="2363196"/>
              <a:ext cx="195859" cy="245738"/>
            </a:xfrm>
            <a:custGeom>
              <a:avLst/>
              <a:gdLst/>
              <a:ahLst/>
              <a:cxnLst/>
              <a:rect l="l" t="t" r="r" b="b"/>
              <a:pathLst>
                <a:path w="2867" h="3597" extrusionOk="0">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5828919" y="2008977"/>
              <a:ext cx="306871" cy="469000"/>
            </a:xfrm>
            <a:custGeom>
              <a:avLst/>
              <a:gdLst/>
              <a:ahLst/>
              <a:cxnLst/>
              <a:rect l="l" t="t" r="r" b="b"/>
              <a:pathLst>
                <a:path w="4492" h="6865" extrusionOk="0">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5830832" y="2111451"/>
              <a:ext cx="93796" cy="292194"/>
            </a:xfrm>
            <a:custGeom>
              <a:avLst/>
              <a:gdLst/>
              <a:ahLst/>
              <a:cxnLst/>
              <a:rect l="l" t="t" r="r" b="b"/>
              <a:pathLst>
                <a:path w="1373" h="4277" extrusionOk="0">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5125537" y="1962863"/>
              <a:ext cx="315615" cy="501382"/>
            </a:xfrm>
            <a:custGeom>
              <a:avLst/>
              <a:gdLst/>
              <a:ahLst/>
              <a:cxnLst/>
              <a:rect l="l" t="t" r="r" b="b"/>
              <a:pathLst>
                <a:path w="4620" h="7339" extrusionOk="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5247754" y="2113159"/>
              <a:ext cx="108553" cy="329290"/>
            </a:xfrm>
            <a:custGeom>
              <a:avLst/>
              <a:gdLst/>
              <a:ahLst/>
              <a:cxnLst/>
              <a:rect l="l" t="t" r="r" b="b"/>
              <a:pathLst>
                <a:path w="1589" h="4820" extrusionOk="0">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5461037" y="1913744"/>
              <a:ext cx="525069" cy="557198"/>
            </a:xfrm>
            <a:custGeom>
              <a:avLst/>
              <a:gdLst/>
              <a:ahLst/>
              <a:cxnLst/>
              <a:rect l="l" t="t" r="r" b="b"/>
              <a:pathLst>
                <a:path w="7686" h="8156" extrusionOk="0">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5461037" y="2071349"/>
              <a:ext cx="525069" cy="400546"/>
            </a:xfrm>
            <a:custGeom>
              <a:avLst/>
              <a:gdLst/>
              <a:ahLst/>
              <a:cxnLst/>
              <a:rect l="l" t="t" r="r" b="b"/>
              <a:pathLst>
                <a:path w="7686" h="5863" extrusionOk="0">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5767776" y="1946126"/>
              <a:ext cx="149746" cy="131511"/>
            </a:xfrm>
            <a:custGeom>
              <a:avLst/>
              <a:gdLst/>
              <a:ahLst/>
              <a:cxnLst/>
              <a:rect l="l" t="t" r="r" b="b"/>
              <a:pathLst>
                <a:path w="2192" h="1925" extrusionOk="0">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5625610" y="1813797"/>
              <a:ext cx="78631" cy="27805"/>
            </a:xfrm>
            <a:custGeom>
              <a:avLst/>
              <a:gdLst/>
              <a:ahLst/>
              <a:cxnLst/>
              <a:rect l="l" t="t" r="r" b="b"/>
              <a:pathLst>
                <a:path w="1151" h="407" extrusionOk="0">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5586944" y="1692195"/>
              <a:ext cx="61210" cy="20085"/>
            </a:xfrm>
            <a:custGeom>
              <a:avLst/>
              <a:gdLst/>
              <a:ahLst/>
              <a:cxnLst/>
              <a:rect l="l" t="t" r="r" b="b"/>
              <a:pathLst>
                <a:path w="896" h="294" extrusionOk="0">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5694200" y="1691990"/>
              <a:ext cx="45020" cy="18992"/>
            </a:xfrm>
            <a:custGeom>
              <a:avLst/>
              <a:gdLst/>
              <a:ahLst/>
              <a:cxnLst/>
              <a:rect l="l" t="t" r="r" b="b"/>
              <a:pathLst>
                <a:path w="659" h="278" extrusionOk="0">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5660520" y="1760784"/>
              <a:ext cx="29854" cy="42015"/>
            </a:xfrm>
            <a:custGeom>
              <a:avLst/>
              <a:gdLst/>
              <a:ahLst/>
              <a:cxnLst/>
              <a:rect l="l" t="t" r="r" b="b"/>
              <a:pathLst>
                <a:path w="437" h="615" extrusionOk="0">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5609420" y="1739401"/>
              <a:ext cx="21109" cy="19197"/>
            </a:xfrm>
            <a:custGeom>
              <a:avLst/>
              <a:gdLst/>
              <a:ahLst/>
              <a:cxnLst/>
              <a:rect l="l" t="t" r="r" b="b"/>
              <a:pathLst>
                <a:path w="309" h="281" extrusionOk="0">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5699802" y="1738171"/>
              <a:ext cx="21929" cy="20085"/>
            </a:xfrm>
            <a:custGeom>
              <a:avLst/>
              <a:gdLst/>
              <a:ahLst/>
              <a:cxnLst/>
              <a:rect l="l" t="t" r="r" b="b"/>
              <a:pathLst>
                <a:path w="321" h="294" extrusionOk="0">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5701715" y="2284632"/>
              <a:ext cx="395407" cy="352108"/>
            </a:xfrm>
            <a:custGeom>
              <a:avLst/>
              <a:gdLst/>
              <a:ahLst/>
              <a:cxnLst/>
              <a:rect l="l" t="t" r="r" b="b"/>
              <a:pathLst>
                <a:path w="5788" h="5154" extrusionOk="0">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5564536" y="2132492"/>
              <a:ext cx="358039" cy="330452"/>
            </a:xfrm>
            <a:custGeom>
              <a:avLst/>
              <a:gdLst/>
              <a:ahLst/>
              <a:cxnLst/>
              <a:rect l="l" t="t" r="r" b="b"/>
              <a:pathLst>
                <a:path w="5241" h="4837" extrusionOk="0">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5600402" y="2150938"/>
              <a:ext cx="76854" cy="93732"/>
            </a:xfrm>
            <a:custGeom>
              <a:avLst/>
              <a:gdLst/>
              <a:ahLst/>
              <a:cxnLst/>
              <a:rect l="l" t="t" r="r" b="b"/>
              <a:pathLst>
                <a:path w="1125" h="1372" extrusionOk="0">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5586465" y="2183456"/>
              <a:ext cx="74327" cy="83689"/>
            </a:xfrm>
            <a:custGeom>
              <a:avLst/>
              <a:gdLst/>
              <a:ahLst/>
              <a:cxnLst/>
              <a:rect l="l" t="t" r="r" b="b"/>
              <a:pathLst>
                <a:path w="1088" h="1225" extrusionOk="0">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5583254" y="2222943"/>
              <a:ext cx="58819" cy="66610"/>
            </a:xfrm>
            <a:custGeom>
              <a:avLst/>
              <a:gdLst/>
              <a:ahLst/>
              <a:cxnLst/>
              <a:rect l="l" t="t" r="r" b="b"/>
              <a:pathLst>
                <a:path w="861" h="975" extrusionOk="0">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5101831" y="2320772"/>
              <a:ext cx="456549" cy="245328"/>
            </a:xfrm>
            <a:custGeom>
              <a:avLst/>
              <a:gdLst/>
              <a:ahLst/>
              <a:cxnLst/>
              <a:rect l="l" t="t" r="r" b="b"/>
              <a:pathLst>
                <a:path w="6683" h="3591" extrusionOk="0">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5422848" y="2245419"/>
              <a:ext cx="328800" cy="235012"/>
            </a:xfrm>
            <a:custGeom>
              <a:avLst/>
              <a:gdLst/>
              <a:ahLst/>
              <a:cxnLst/>
              <a:rect l="l" t="t" r="r" b="b"/>
              <a:pathLst>
                <a:path w="4813" h="3440" extrusionOk="0">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5654986" y="2263796"/>
              <a:ext cx="83071" cy="63809"/>
            </a:xfrm>
            <a:custGeom>
              <a:avLst/>
              <a:gdLst/>
              <a:ahLst/>
              <a:cxnLst/>
              <a:rect l="l" t="t" r="r" b="b"/>
              <a:pathLst>
                <a:path w="1216" h="934" extrusionOk="0">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5665097" y="2292694"/>
              <a:ext cx="76854" cy="56157"/>
            </a:xfrm>
            <a:custGeom>
              <a:avLst/>
              <a:gdLst/>
              <a:ahLst/>
              <a:cxnLst/>
              <a:rect l="l" t="t" r="r" b="b"/>
              <a:pathLst>
                <a:path w="1125" h="822" extrusionOk="0">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5675071" y="2326373"/>
              <a:ext cx="61893" cy="44953"/>
            </a:xfrm>
            <a:custGeom>
              <a:avLst/>
              <a:gdLst/>
              <a:ahLst/>
              <a:cxnLst/>
              <a:rect l="l" t="t" r="r" b="b"/>
              <a:pathLst>
                <a:path w="906" h="658" extrusionOk="0">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5539601" y="2918128"/>
              <a:ext cx="188344" cy="811953"/>
            </a:xfrm>
            <a:custGeom>
              <a:avLst/>
              <a:gdLst/>
              <a:ahLst/>
              <a:cxnLst/>
              <a:rect l="l" t="t" r="r" b="b"/>
              <a:pathLst>
                <a:path w="2757" h="11885" fill="none" extrusionOk="0">
                  <a:moveTo>
                    <a:pt x="2757" y="1"/>
                  </a:moveTo>
                  <a:lnTo>
                    <a:pt x="0" y="11885"/>
                  </a:lnTo>
                </a:path>
              </a:pathLst>
            </a:custGeom>
            <a:noFill/>
            <a:ln w="5475" cap="flat" cmpd="sng">
              <a:solidFill>
                <a:srgbClr val="1E1F35"/>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1"/>
          <p:cNvGrpSpPr/>
          <p:nvPr/>
        </p:nvGrpSpPr>
        <p:grpSpPr>
          <a:xfrm>
            <a:off x="6931450" y="1364100"/>
            <a:ext cx="1070636" cy="3240352"/>
            <a:chOff x="6569500" y="1364100"/>
            <a:chExt cx="1070636" cy="3240352"/>
          </a:xfrm>
        </p:grpSpPr>
        <p:sp>
          <p:nvSpPr>
            <p:cNvPr id="2285" name="Google Shape;2285;p61"/>
            <p:cNvSpPr/>
            <p:nvPr/>
          </p:nvSpPr>
          <p:spPr>
            <a:xfrm>
              <a:off x="7023231" y="1685995"/>
              <a:ext cx="205249" cy="198628"/>
            </a:xfrm>
            <a:custGeom>
              <a:avLst/>
              <a:gdLst/>
              <a:ahLst/>
              <a:cxnLst/>
              <a:rect l="l" t="t" r="r" b="b"/>
              <a:pathLst>
                <a:path w="2849" h="2757" extrusionOk="0">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7033821" y="1685995"/>
              <a:ext cx="171029" cy="127376"/>
            </a:xfrm>
            <a:custGeom>
              <a:avLst/>
              <a:gdLst/>
              <a:ahLst/>
              <a:cxnLst/>
              <a:rect l="l" t="t" r="r" b="b"/>
              <a:pathLst>
                <a:path w="2374" h="1768" extrusionOk="0">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6968046" y="1422672"/>
              <a:ext cx="285432" cy="349490"/>
            </a:xfrm>
            <a:custGeom>
              <a:avLst/>
              <a:gdLst/>
              <a:ahLst/>
              <a:cxnLst/>
              <a:rect l="l" t="t" r="r" b="b"/>
              <a:pathLst>
                <a:path w="3962" h="4851" extrusionOk="0">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7175819" y="1499256"/>
              <a:ext cx="69809" cy="102664"/>
            </a:xfrm>
            <a:custGeom>
              <a:avLst/>
              <a:gdLst/>
              <a:ahLst/>
              <a:cxnLst/>
              <a:rect l="l" t="t" r="r" b="b"/>
              <a:pathLst>
                <a:path w="969" h="1425" extrusionOk="0">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6943046" y="1364100"/>
              <a:ext cx="324912" cy="191784"/>
            </a:xfrm>
            <a:custGeom>
              <a:avLst/>
              <a:gdLst/>
              <a:ahLst/>
              <a:cxnLst/>
              <a:rect l="l" t="t" r="r" b="b"/>
              <a:pathLst>
                <a:path w="4510" h="2662" extrusionOk="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7070636" y="1395367"/>
              <a:ext cx="135512" cy="114119"/>
            </a:xfrm>
            <a:custGeom>
              <a:avLst/>
              <a:gdLst/>
              <a:ahLst/>
              <a:cxnLst/>
              <a:rect l="l" t="t" r="r" b="b"/>
              <a:pathLst>
                <a:path w="1881" h="1584" extrusionOk="0">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7110044" y="1447960"/>
              <a:ext cx="111882" cy="28458"/>
            </a:xfrm>
            <a:custGeom>
              <a:avLst/>
              <a:gdLst/>
              <a:ahLst/>
              <a:cxnLst/>
              <a:rect l="l" t="t" r="r" b="b"/>
              <a:pathLst>
                <a:path w="1553" h="395" extrusionOk="0">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6962786" y="1445294"/>
              <a:ext cx="51366" cy="73774"/>
            </a:xfrm>
            <a:custGeom>
              <a:avLst/>
              <a:gdLst/>
              <a:ahLst/>
              <a:cxnLst/>
              <a:rect l="l" t="t" r="r" b="b"/>
              <a:pathLst>
                <a:path w="713" h="1024" extrusionOk="0">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7074526" y="1525552"/>
              <a:ext cx="64550" cy="21109"/>
            </a:xfrm>
            <a:custGeom>
              <a:avLst/>
              <a:gdLst/>
              <a:ahLst/>
              <a:cxnLst/>
              <a:rect l="l" t="t" r="r" b="b"/>
              <a:pathLst>
                <a:path w="896" h="293" extrusionOk="0">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6978564" y="1524255"/>
              <a:ext cx="47404" cy="19740"/>
            </a:xfrm>
            <a:custGeom>
              <a:avLst/>
              <a:gdLst/>
              <a:ahLst/>
              <a:cxnLst/>
              <a:rect l="l" t="t" r="r" b="b"/>
              <a:pathLst>
                <a:path w="658" h="274" extrusionOk="0">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7092969" y="1575335"/>
              <a:ext cx="22405" cy="21325"/>
            </a:xfrm>
            <a:custGeom>
              <a:avLst/>
              <a:gdLst/>
              <a:ahLst/>
              <a:cxnLst/>
              <a:rect l="l" t="t" r="r" b="b"/>
              <a:pathLst>
                <a:path w="311" h="296" extrusionOk="0">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6997583" y="1573678"/>
              <a:ext cx="22982" cy="20605"/>
            </a:xfrm>
            <a:custGeom>
              <a:avLst/>
              <a:gdLst/>
              <a:ahLst/>
              <a:cxnLst/>
              <a:rect l="l" t="t" r="r" b="b"/>
              <a:pathLst>
                <a:path w="319" h="286" extrusionOk="0">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6747088" y="2632950"/>
              <a:ext cx="756302" cy="1824179"/>
            </a:xfrm>
            <a:custGeom>
              <a:avLst/>
              <a:gdLst/>
              <a:ahLst/>
              <a:cxnLst/>
              <a:rect l="l" t="t" r="r" b="b"/>
              <a:pathLst>
                <a:path w="10498" h="25320" extrusionOk="0">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6881233" y="2632950"/>
              <a:ext cx="503793" cy="59221"/>
            </a:xfrm>
            <a:custGeom>
              <a:avLst/>
              <a:gdLst/>
              <a:ahLst/>
              <a:cxnLst/>
              <a:rect l="l" t="t" r="r" b="b"/>
              <a:pathLst>
                <a:path w="6993" h="822" extrusionOk="0">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7262632" y="2632950"/>
              <a:ext cx="14553" cy="85517"/>
            </a:xfrm>
            <a:custGeom>
              <a:avLst/>
              <a:gdLst/>
              <a:ahLst/>
              <a:cxnLst/>
              <a:rect l="l" t="t" r="r" b="b"/>
              <a:pathLst>
                <a:path w="202" h="1187" extrusionOk="0">
                  <a:moveTo>
                    <a:pt x="0" y="0"/>
                  </a:moveTo>
                  <a:lnTo>
                    <a:pt x="37" y="822"/>
                  </a:lnTo>
                  <a:lnTo>
                    <a:pt x="55" y="1187"/>
                  </a:lnTo>
                  <a:lnTo>
                    <a:pt x="201" y="1187"/>
                  </a:lnTo>
                  <a:lnTo>
                    <a:pt x="183" y="822"/>
                  </a:lnTo>
                  <a:lnTo>
                    <a:pt x="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6915454" y="2632950"/>
              <a:ext cx="14481" cy="85517"/>
            </a:xfrm>
            <a:custGeom>
              <a:avLst/>
              <a:gdLst/>
              <a:ahLst/>
              <a:cxnLst/>
              <a:rect l="l" t="t" r="r" b="b"/>
              <a:pathLst>
                <a:path w="201" h="1187" extrusionOk="0">
                  <a:moveTo>
                    <a:pt x="55" y="0"/>
                  </a:moveTo>
                  <a:lnTo>
                    <a:pt x="18" y="822"/>
                  </a:lnTo>
                  <a:lnTo>
                    <a:pt x="0" y="1187"/>
                  </a:lnTo>
                  <a:lnTo>
                    <a:pt x="146" y="1187"/>
                  </a:lnTo>
                  <a:lnTo>
                    <a:pt x="164" y="822"/>
                  </a:ln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7061414" y="3114280"/>
              <a:ext cx="21108" cy="1331031"/>
            </a:xfrm>
            <a:custGeom>
              <a:avLst/>
              <a:gdLst/>
              <a:ahLst/>
              <a:cxnLst/>
              <a:rect l="l" t="t" r="r" b="b"/>
              <a:pathLst>
                <a:path w="293" h="18475" extrusionOk="0">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7361260" y="2037501"/>
              <a:ext cx="278877" cy="441780"/>
            </a:xfrm>
            <a:custGeom>
              <a:avLst/>
              <a:gdLst/>
              <a:ahLst/>
              <a:cxnLst/>
              <a:rect l="l" t="t" r="r" b="b"/>
              <a:pathLst>
                <a:path w="3871" h="6132" extrusionOk="0">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6569500" y="1834047"/>
              <a:ext cx="446519" cy="578017"/>
            </a:xfrm>
            <a:custGeom>
              <a:avLst/>
              <a:gdLst/>
              <a:ahLst/>
              <a:cxnLst/>
              <a:rect l="l" t="t" r="r" b="b"/>
              <a:pathLst>
                <a:path w="6198" h="8023" extrusionOk="0">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6616905" y="1817333"/>
              <a:ext cx="438018" cy="517139"/>
            </a:xfrm>
            <a:custGeom>
              <a:avLst/>
              <a:gdLst/>
              <a:ahLst/>
              <a:cxnLst/>
              <a:rect l="l" t="t" r="r" b="b"/>
              <a:pathLst>
                <a:path w="6080" h="7178" extrusionOk="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6758903" y="1774106"/>
              <a:ext cx="714229" cy="1241840"/>
            </a:xfrm>
            <a:custGeom>
              <a:avLst/>
              <a:gdLst/>
              <a:ahLst/>
              <a:cxnLst/>
              <a:rect l="l" t="t" r="r" b="b"/>
              <a:pathLst>
                <a:path w="9914" h="17237" extrusionOk="0">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6569500" y="2325680"/>
              <a:ext cx="293357" cy="448048"/>
            </a:xfrm>
            <a:custGeom>
              <a:avLst/>
              <a:gdLst/>
              <a:ahLst/>
              <a:cxnLst/>
              <a:rect l="l" t="t" r="r" b="b"/>
              <a:pathLst>
                <a:path w="4072" h="6219" extrusionOk="0">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7300743" y="2386990"/>
              <a:ext cx="339392" cy="390700"/>
            </a:xfrm>
            <a:custGeom>
              <a:avLst/>
              <a:gdLst/>
              <a:ahLst/>
              <a:cxnLst/>
              <a:rect l="l" t="t" r="r" b="b"/>
              <a:pathLst>
                <a:path w="4711" h="5423" extrusionOk="0">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7152693" y="2731579"/>
              <a:ext cx="187599" cy="157202"/>
            </a:xfrm>
            <a:custGeom>
              <a:avLst/>
              <a:gdLst/>
              <a:ahLst/>
              <a:cxnLst/>
              <a:rect l="l" t="t" r="r" b="b"/>
              <a:pathLst>
                <a:path w="2604" h="2182" extrusionOk="0">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7265226" y="1841180"/>
              <a:ext cx="365688" cy="477514"/>
            </a:xfrm>
            <a:custGeom>
              <a:avLst/>
              <a:gdLst/>
              <a:ahLst/>
              <a:cxnLst/>
              <a:rect l="l" t="t" r="r" b="b"/>
              <a:pathLst>
                <a:path w="5076" h="6628" extrusionOk="0">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6818123" y="2728914"/>
              <a:ext cx="187599" cy="157562"/>
            </a:xfrm>
            <a:custGeom>
              <a:avLst/>
              <a:gdLst/>
              <a:ahLst/>
              <a:cxnLst/>
              <a:rect l="l" t="t" r="r" b="b"/>
              <a:pathLst>
                <a:path w="2604" h="2187" extrusionOk="0">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7139005" y="2703914"/>
              <a:ext cx="218361" cy="261739"/>
            </a:xfrm>
            <a:custGeom>
              <a:avLst/>
              <a:gdLst/>
              <a:ahLst/>
              <a:cxnLst/>
              <a:rect l="l" t="t" r="r" b="b"/>
              <a:pathLst>
                <a:path w="3031" h="3633" extrusionOk="0">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6816754" y="2692099"/>
              <a:ext cx="240766" cy="251293"/>
            </a:xfrm>
            <a:custGeom>
              <a:avLst/>
              <a:gdLst/>
              <a:ahLst/>
              <a:cxnLst/>
              <a:rect l="l" t="t" r="r" b="b"/>
              <a:pathLst>
                <a:path w="3342" h="3488" extrusionOk="0">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6598462" y="4457048"/>
              <a:ext cx="473535" cy="147404"/>
            </a:xfrm>
            <a:custGeom>
              <a:avLst/>
              <a:gdLst/>
              <a:ahLst/>
              <a:cxnLst/>
              <a:rect l="l" t="t" r="r" b="b"/>
              <a:pathLst>
                <a:path w="6573" h="2046" extrusionOk="0">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6969342" y="4457048"/>
              <a:ext cx="474832" cy="147404"/>
            </a:xfrm>
            <a:custGeom>
              <a:avLst/>
              <a:gdLst/>
              <a:ahLst/>
              <a:cxnLst/>
              <a:rect l="l" t="t" r="r" b="b"/>
              <a:pathLst>
                <a:path w="6591" h="2046" extrusionOk="0">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7001042" y="1691111"/>
              <a:ext cx="82921" cy="29322"/>
            </a:xfrm>
            <a:custGeom>
              <a:avLst/>
              <a:gdLst/>
              <a:ahLst/>
              <a:cxnLst/>
              <a:rect l="l" t="t" r="r" b="b"/>
              <a:pathLst>
                <a:path w="1151" h="407" extrusionOk="0">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7029391" y="1616112"/>
              <a:ext cx="31266" cy="42939"/>
            </a:xfrm>
            <a:custGeom>
              <a:avLst/>
              <a:gdLst/>
              <a:ahLst/>
              <a:cxnLst/>
              <a:rect l="l" t="t" r="r" b="b"/>
              <a:pathLst>
                <a:path w="434" h="596" extrusionOk="0">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61"/>
          <p:cNvSpPr/>
          <p:nvPr/>
        </p:nvSpPr>
        <p:spPr>
          <a:xfrm>
            <a:off x="1019175"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1712260"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2405344"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61"/>
          <p:cNvGrpSpPr/>
          <p:nvPr/>
        </p:nvGrpSpPr>
        <p:grpSpPr>
          <a:xfrm>
            <a:off x="2523499" y="3356304"/>
            <a:ext cx="321691" cy="321691"/>
            <a:chOff x="1379798" y="1723250"/>
            <a:chExt cx="397887" cy="397887"/>
          </a:xfrm>
        </p:grpSpPr>
        <p:sp>
          <p:nvSpPr>
            <p:cNvPr id="2321" name="Google Shape;2321;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61"/>
          <p:cNvGrpSpPr/>
          <p:nvPr/>
        </p:nvGrpSpPr>
        <p:grpSpPr>
          <a:xfrm>
            <a:off x="1137321" y="3280104"/>
            <a:ext cx="321708" cy="321691"/>
            <a:chOff x="266768" y="1721375"/>
            <a:chExt cx="397907" cy="397887"/>
          </a:xfrm>
        </p:grpSpPr>
        <p:sp>
          <p:nvSpPr>
            <p:cNvPr id="2326" name="Google Shape;2326;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61"/>
          <p:cNvGrpSpPr/>
          <p:nvPr/>
        </p:nvGrpSpPr>
        <p:grpSpPr>
          <a:xfrm>
            <a:off x="1830422" y="3280104"/>
            <a:ext cx="321674" cy="321691"/>
            <a:chOff x="864491" y="1723250"/>
            <a:chExt cx="397866" cy="397887"/>
          </a:xfrm>
        </p:grpSpPr>
        <p:sp>
          <p:nvSpPr>
            <p:cNvPr id="2329" name="Google Shape;2329;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61"/>
          <p:cNvSpPr txBox="1"/>
          <p:nvPr/>
        </p:nvSpPr>
        <p:spPr>
          <a:xfrm>
            <a:off x="1019175" y="4357850"/>
            <a:ext cx="3422400" cy="24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b="1">
                <a:solidFill>
                  <a:srgbClr val="434343"/>
                </a:solidFill>
                <a:latin typeface="Montserrat"/>
                <a:ea typeface="Montserrat"/>
                <a:cs typeface="Montserrat"/>
                <a:sym typeface="Montserrat"/>
              </a:rPr>
              <a:t>Please keep this slide for attribution</a:t>
            </a:r>
            <a:endParaRPr sz="1500"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89" name="Google Shape;1989;p53"/>
          <p:cNvSpPr/>
          <p:nvPr/>
        </p:nvSpPr>
        <p:spPr>
          <a:xfrm>
            <a:off x="4789651" y="1652740"/>
            <a:ext cx="147500" cy="157009"/>
          </a:xfrm>
          <a:custGeom>
            <a:avLst/>
            <a:gdLst/>
            <a:ahLst/>
            <a:cxnLst/>
            <a:rect l="l" t="t" r="r" b="b"/>
            <a:pathLst>
              <a:path w="987" h="836" extrusionOk="0">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5038776" y="1652740"/>
            <a:ext cx="147500" cy="157009"/>
          </a:xfrm>
          <a:custGeom>
            <a:avLst/>
            <a:gdLst/>
            <a:ahLst/>
            <a:cxnLst/>
            <a:rect l="l" t="t" r="r" b="b"/>
            <a:pathLst>
              <a:path w="987" h="836" extrusionOk="0">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txBox="1">
            <a:spLocks noGrp="1"/>
          </p:cNvSpPr>
          <p:nvPr>
            <p:ph type="title"/>
          </p:nvPr>
        </p:nvSpPr>
        <p:spPr>
          <a:xfrm>
            <a:off x="2489983" y="112540"/>
            <a:ext cx="5205046" cy="7701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Plus’s Architecture</a:t>
            </a:r>
            <a:endParaRPr dirty="0"/>
          </a:p>
        </p:txBody>
      </p:sp>
      <p:pic>
        <p:nvPicPr>
          <p:cNvPr id="5" name="圖片 4">
            <a:extLst>
              <a:ext uri="{FF2B5EF4-FFF2-40B4-BE49-F238E27FC236}">
                <a16:creationId xmlns:a16="http://schemas.microsoft.com/office/drawing/2014/main" id="{CE942AB2-3350-EA4F-9A84-49C8B613057B}"/>
              </a:ext>
            </a:extLst>
          </p:cNvPr>
          <p:cNvPicPr>
            <a:picLocks noChangeAspect="1"/>
          </p:cNvPicPr>
          <p:nvPr/>
        </p:nvPicPr>
        <p:blipFill rotWithShape="1">
          <a:blip r:embed="rId3"/>
          <a:srcRect l="373"/>
          <a:stretch/>
        </p:blipFill>
        <p:spPr>
          <a:xfrm>
            <a:off x="1695450" y="726511"/>
            <a:ext cx="6743268" cy="4416990"/>
          </a:xfrm>
          <a:prstGeom prst="rect">
            <a:avLst/>
          </a:prstGeom>
        </p:spPr>
      </p:pic>
      <p:sp>
        <p:nvSpPr>
          <p:cNvPr id="7" name="圓角矩形 6">
            <a:extLst>
              <a:ext uri="{FF2B5EF4-FFF2-40B4-BE49-F238E27FC236}">
                <a16:creationId xmlns:a16="http://schemas.microsoft.com/office/drawing/2014/main" id="{7D3FE6CD-89DF-8E45-B5A2-94F21DC398E0}"/>
              </a:ext>
            </a:extLst>
          </p:cNvPr>
          <p:cNvSpPr/>
          <p:nvPr/>
        </p:nvSpPr>
        <p:spPr>
          <a:xfrm>
            <a:off x="3048000" y="1397000"/>
            <a:ext cx="781050" cy="1616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1" name="圓角矩形 30">
            <a:extLst>
              <a:ext uri="{FF2B5EF4-FFF2-40B4-BE49-F238E27FC236}">
                <a16:creationId xmlns:a16="http://schemas.microsoft.com/office/drawing/2014/main" id="{FE6B7E0D-269A-B244-A9EE-46336D319ED6}"/>
              </a:ext>
            </a:extLst>
          </p:cNvPr>
          <p:cNvSpPr/>
          <p:nvPr/>
        </p:nvSpPr>
        <p:spPr>
          <a:xfrm rot="16200000">
            <a:off x="6422887" y="1686218"/>
            <a:ext cx="355603" cy="367605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2" name="圓角矩形 31">
            <a:extLst>
              <a:ext uri="{FF2B5EF4-FFF2-40B4-BE49-F238E27FC236}">
                <a16:creationId xmlns:a16="http://schemas.microsoft.com/office/drawing/2014/main" id="{18A5D2E5-47B2-CA45-87A6-F528F3C52FFF}"/>
              </a:ext>
            </a:extLst>
          </p:cNvPr>
          <p:cNvSpPr/>
          <p:nvPr/>
        </p:nvSpPr>
        <p:spPr>
          <a:xfrm rot="16200000">
            <a:off x="2095498" y="2889245"/>
            <a:ext cx="355603" cy="12700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3" name="圓角矩形 32">
            <a:extLst>
              <a:ext uri="{FF2B5EF4-FFF2-40B4-BE49-F238E27FC236}">
                <a16:creationId xmlns:a16="http://schemas.microsoft.com/office/drawing/2014/main" id="{8E95E021-B1E0-FB45-84AA-F8DC67CEC1E3}"/>
              </a:ext>
            </a:extLst>
          </p:cNvPr>
          <p:cNvSpPr/>
          <p:nvPr/>
        </p:nvSpPr>
        <p:spPr>
          <a:xfrm rot="16200000">
            <a:off x="4587875" y="1819272"/>
            <a:ext cx="355603" cy="6254752"/>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pic>
        <p:nvPicPr>
          <p:cNvPr id="3" name="圖片 2">
            <a:extLst>
              <a:ext uri="{FF2B5EF4-FFF2-40B4-BE49-F238E27FC236}">
                <a16:creationId xmlns:a16="http://schemas.microsoft.com/office/drawing/2014/main" id="{45A470F3-66F3-B440-B5C0-8984F5C157AD}"/>
              </a:ext>
            </a:extLst>
          </p:cNvPr>
          <p:cNvPicPr>
            <a:picLocks noChangeAspect="1"/>
          </p:cNvPicPr>
          <p:nvPr/>
        </p:nvPicPr>
        <p:blipFill>
          <a:blip r:embed="rId3"/>
          <a:stretch>
            <a:fillRect/>
          </a:stretch>
        </p:blipFill>
        <p:spPr>
          <a:xfrm>
            <a:off x="2674417" y="1090428"/>
            <a:ext cx="3455783" cy="4150800"/>
          </a:xfrm>
          <a:prstGeom prst="rect">
            <a:avLst/>
          </a:prstGeom>
        </p:spPr>
      </p:pic>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Job application </a:t>
            </a:r>
            <a:r>
              <a:rPr lang="en" sz="1800" dirty="0"/>
              <a:t>(Organization)</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曲線接點 4">
            <a:extLst>
              <a:ext uri="{FF2B5EF4-FFF2-40B4-BE49-F238E27FC236}">
                <a16:creationId xmlns:a16="http://schemas.microsoft.com/office/drawing/2014/main" id="{165DA578-CFAA-5644-A114-51ED006FECE0}"/>
              </a:ext>
            </a:extLst>
          </p:cNvPr>
          <p:cNvCxnSpPr>
            <a:cxnSpLocks/>
          </p:cNvCxnSpPr>
          <p:nvPr/>
        </p:nvCxnSpPr>
        <p:spPr>
          <a:xfrm rot="10800000" flipV="1">
            <a:off x="2533650" y="2571750"/>
            <a:ext cx="698500" cy="6858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2" name="曲線接點 381">
            <a:extLst>
              <a:ext uri="{FF2B5EF4-FFF2-40B4-BE49-F238E27FC236}">
                <a16:creationId xmlns:a16="http://schemas.microsoft.com/office/drawing/2014/main" id="{6BFD0206-F4E6-264E-BE29-F19D1FA4A1A5}"/>
              </a:ext>
            </a:extLst>
          </p:cNvPr>
          <p:cNvCxnSpPr>
            <a:cxnSpLocks/>
          </p:cNvCxnSpPr>
          <p:nvPr/>
        </p:nvCxnSpPr>
        <p:spPr>
          <a:xfrm>
            <a:off x="2533649" y="3371850"/>
            <a:ext cx="781051" cy="681222"/>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A96434FA-0120-0841-83C9-F8C20A7F5D5E}"/>
              </a:ext>
            </a:extLst>
          </p:cNvPr>
          <p:cNvSpPr txBox="1"/>
          <p:nvPr/>
        </p:nvSpPr>
        <p:spPr>
          <a:xfrm>
            <a:off x="1771648" y="3122075"/>
            <a:ext cx="781051" cy="430887"/>
          </a:xfrm>
          <a:prstGeom prst="rect">
            <a:avLst/>
          </a:prstGeom>
          <a:noFill/>
        </p:spPr>
        <p:txBody>
          <a:bodyPr wrap="square" rtlCol="0">
            <a:spAutoFit/>
          </a:bodyPr>
          <a:lstStyle/>
          <a:p>
            <a:pPr algn="ctr"/>
            <a:r>
              <a:rPr kumimoji="1" lang="en-US" altLang="zh-TW" sz="1050" dirty="0">
                <a:solidFill>
                  <a:schemeClr val="tx2"/>
                </a:solidFill>
              </a:rPr>
              <a:t>Logical Alignment</a:t>
            </a:r>
            <a:endParaRPr kumimoji="1" lang="zh-TW" altLang="en-US" sz="1050" dirty="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Raise requests </a:t>
            </a:r>
            <a:r>
              <a:rPr lang="en" sz="1800" dirty="0"/>
              <a:t>(Enterprise)</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圖片 3">
            <a:extLst>
              <a:ext uri="{FF2B5EF4-FFF2-40B4-BE49-F238E27FC236}">
                <a16:creationId xmlns:a16="http://schemas.microsoft.com/office/drawing/2014/main" id="{3B24BC42-0BC4-F141-B7DB-802BBD1E833A}"/>
              </a:ext>
            </a:extLst>
          </p:cNvPr>
          <p:cNvPicPr>
            <a:picLocks noChangeAspect="1"/>
          </p:cNvPicPr>
          <p:nvPr/>
        </p:nvPicPr>
        <p:blipFill>
          <a:blip r:embed="rId3"/>
          <a:stretch>
            <a:fillRect/>
          </a:stretch>
        </p:blipFill>
        <p:spPr>
          <a:xfrm>
            <a:off x="2863176" y="1132885"/>
            <a:ext cx="3348959" cy="4067259"/>
          </a:xfrm>
          <a:prstGeom prst="rect">
            <a:avLst/>
          </a:prstGeom>
        </p:spPr>
      </p:pic>
    </p:spTree>
    <p:extLst>
      <p:ext uri="{BB962C8B-B14F-4D97-AF65-F5344CB8AC3E}">
        <p14:creationId xmlns:p14="http://schemas.microsoft.com/office/powerpoint/2010/main" val="3133069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Resource distribution </a:t>
            </a:r>
            <a:r>
              <a:rPr lang="en" sz="1800" dirty="0"/>
              <a:t>(Enterprise)</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8C4E7F77-C7DA-754D-82F4-EC0C1AFBAF2C}"/>
              </a:ext>
            </a:extLst>
          </p:cNvPr>
          <p:cNvPicPr>
            <a:picLocks noChangeAspect="1"/>
          </p:cNvPicPr>
          <p:nvPr/>
        </p:nvPicPr>
        <p:blipFill>
          <a:blip r:embed="rId3"/>
          <a:stretch>
            <a:fillRect/>
          </a:stretch>
        </p:blipFill>
        <p:spPr>
          <a:xfrm>
            <a:off x="2360001" y="1040904"/>
            <a:ext cx="4423998" cy="4102596"/>
          </a:xfrm>
          <a:prstGeom prst="rect">
            <a:avLst/>
          </a:prstGeom>
        </p:spPr>
      </p:pic>
      <p:cxnSp>
        <p:nvCxnSpPr>
          <p:cNvPr id="239" name="曲線接點 238">
            <a:extLst>
              <a:ext uri="{FF2B5EF4-FFF2-40B4-BE49-F238E27FC236}">
                <a16:creationId xmlns:a16="http://schemas.microsoft.com/office/drawing/2014/main" id="{FF700DC3-0B5D-CD4D-A59B-37E1B3FE19CD}"/>
              </a:ext>
            </a:extLst>
          </p:cNvPr>
          <p:cNvCxnSpPr>
            <a:cxnSpLocks/>
          </p:cNvCxnSpPr>
          <p:nvPr/>
        </p:nvCxnSpPr>
        <p:spPr>
          <a:xfrm rot="10800000" flipV="1">
            <a:off x="6434750" y="3270250"/>
            <a:ext cx="721701" cy="7112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1" name="文字方塊 240">
            <a:extLst>
              <a:ext uri="{FF2B5EF4-FFF2-40B4-BE49-F238E27FC236}">
                <a16:creationId xmlns:a16="http://schemas.microsoft.com/office/drawing/2014/main" id="{30509906-6919-3C43-9FBF-87F24763732D}"/>
              </a:ext>
            </a:extLst>
          </p:cNvPr>
          <p:cNvSpPr txBox="1"/>
          <p:nvPr/>
        </p:nvSpPr>
        <p:spPr>
          <a:xfrm>
            <a:off x="7156451" y="2982375"/>
            <a:ext cx="781051" cy="415498"/>
          </a:xfrm>
          <a:prstGeom prst="rect">
            <a:avLst/>
          </a:prstGeom>
          <a:noFill/>
        </p:spPr>
        <p:txBody>
          <a:bodyPr wrap="square" rtlCol="0">
            <a:spAutoFit/>
          </a:bodyPr>
          <a:lstStyle/>
          <a:p>
            <a:pPr algn="ctr"/>
            <a:r>
              <a:rPr kumimoji="1" lang="en-US" altLang="zh-TW" sz="1050" dirty="0">
                <a:solidFill>
                  <a:schemeClr val="tx2"/>
                </a:solidFill>
              </a:rPr>
              <a:t>Track Status</a:t>
            </a:r>
            <a:endParaRPr kumimoji="1" lang="zh-TW" altLang="en-US" sz="1050" dirty="0">
              <a:solidFill>
                <a:schemeClr val="tx2"/>
              </a:solidFill>
            </a:endParaRPr>
          </a:p>
        </p:txBody>
      </p:sp>
    </p:spTree>
    <p:extLst>
      <p:ext uri="{BB962C8B-B14F-4D97-AF65-F5344CB8AC3E}">
        <p14:creationId xmlns:p14="http://schemas.microsoft.com/office/powerpoint/2010/main" val="203105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grpSp>
        <p:nvGrpSpPr>
          <p:cNvPr id="2179" name="Google Shape;2179;p59"/>
          <p:cNvGrpSpPr/>
          <p:nvPr/>
        </p:nvGrpSpPr>
        <p:grpSpPr>
          <a:xfrm>
            <a:off x="5079100" y="3102850"/>
            <a:ext cx="3095787" cy="1384446"/>
            <a:chOff x="-4588775" y="152400"/>
            <a:chExt cx="3095787" cy="1384446"/>
          </a:xfrm>
        </p:grpSpPr>
        <p:sp>
          <p:nvSpPr>
            <p:cNvPr id="2180" name="Google Shape;2180;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59"/>
          <p:cNvGrpSpPr/>
          <p:nvPr/>
        </p:nvGrpSpPr>
        <p:grpSpPr>
          <a:xfrm>
            <a:off x="5079100" y="1320375"/>
            <a:ext cx="3095787" cy="1384446"/>
            <a:chOff x="-4588775" y="152400"/>
            <a:chExt cx="3095787" cy="1384446"/>
          </a:xfrm>
        </p:grpSpPr>
        <p:sp>
          <p:nvSpPr>
            <p:cNvPr id="2186" name="Google Shape;2186;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59"/>
          <p:cNvGrpSpPr/>
          <p:nvPr/>
        </p:nvGrpSpPr>
        <p:grpSpPr>
          <a:xfrm>
            <a:off x="969113" y="3102850"/>
            <a:ext cx="3095787" cy="1384446"/>
            <a:chOff x="-4588775" y="152400"/>
            <a:chExt cx="3095787" cy="1384446"/>
          </a:xfrm>
        </p:grpSpPr>
        <p:sp>
          <p:nvSpPr>
            <p:cNvPr id="2192" name="Google Shape;2192;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59"/>
          <p:cNvGrpSpPr/>
          <p:nvPr/>
        </p:nvGrpSpPr>
        <p:grpSpPr>
          <a:xfrm>
            <a:off x="903701" y="1327081"/>
            <a:ext cx="3095787" cy="1384446"/>
            <a:chOff x="-4588775" y="152400"/>
            <a:chExt cx="3095787" cy="1384446"/>
          </a:xfrm>
        </p:grpSpPr>
        <p:sp>
          <p:nvSpPr>
            <p:cNvPr id="2198" name="Google Shape;2198;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5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SOLVE issues</a:t>
            </a:r>
            <a:endParaRPr dirty="0"/>
          </a:p>
        </p:txBody>
      </p:sp>
      <p:sp>
        <p:nvSpPr>
          <p:cNvPr id="2204" name="Google Shape;2204;p59"/>
          <p:cNvSpPr txBox="1">
            <a:spLocks noGrp="1"/>
          </p:cNvSpPr>
          <p:nvPr>
            <p:ph type="title" idx="2"/>
          </p:nvPr>
        </p:nvSpPr>
        <p:spPr>
          <a:xfrm>
            <a:off x="1011731" y="1560300"/>
            <a:ext cx="2987757" cy="10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Help organizations to involve in healthcare resource integration </a:t>
            </a:r>
            <a:endParaRPr dirty="0"/>
          </a:p>
        </p:txBody>
      </p:sp>
      <p:sp>
        <p:nvSpPr>
          <p:cNvPr id="49" name="Google Shape;2204;p59">
            <a:extLst>
              <a:ext uri="{FF2B5EF4-FFF2-40B4-BE49-F238E27FC236}">
                <a16:creationId xmlns:a16="http://schemas.microsoft.com/office/drawing/2014/main" id="{80187E25-BBFA-144F-B2F6-0264E93F5520}"/>
              </a:ext>
            </a:extLst>
          </p:cNvPr>
          <p:cNvSpPr txBox="1">
            <a:spLocks/>
          </p:cNvSpPr>
          <p:nvPr/>
        </p:nvSpPr>
        <p:spPr>
          <a:xfrm>
            <a:off x="5165820" y="1560300"/>
            <a:ext cx="2987757" cy="104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Every role of the care system can monitor the data to do quick decisions</a:t>
            </a:r>
          </a:p>
        </p:txBody>
      </p:sp>
      <p:sp>
        <p:nvSpPr>
          <p:cNvPr id="50" name="Google Shape;2204;p59">
            <a:extLst>
              <a:ext uri="{FF2B5EF4-FFF2-40B4-BE49-F238E27FC236}">
                <a16:creationId xmlns:a16="http://schemas.microsoft.com/office/drawing/2014/main" id="{FE215559-B3E7-EE4E-8520-4F32D4049B64}"/>
              </a:ext>
            </a:extLst>
          </p:cNvPr>
          <p:cNvSpPr txBox="1">
            <a:spLocks/>
          </p:cNvSpPr>
          <p:nvPr/>
        </p:nvSpPr>
        <p:spPr>
          <a:xfrm>
            <a:off x="1023127" y="3372534"/>
            <a:ext cx="3084391" cy="104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Job vacancies will offer local opportunities to strengthen old age services</a:t>
            </a:r>
          </a:p>
        </p:txBody>
      </p:sp>
      <p:sp>
        <p:nvSpPr>
          <p:cNvPr id="51" name="Google Shape;2204;p59">
            <a:extLst>
              <a:ext uri="{FF2B5EF4-FFF2-40B4-BE49-F238E27FC236}">
                <a16:creationId xmlns:a16="http://schemas.microsoft.com/office/drawing/2014/main" id="{D16CD8D9-92BF-B442-A3CE-0173BD310C45}"/>
              </a:ext>
            </a:extLst>
          </p:cNvPr>
          <p:cNvSpPr txBox="1">
            <a:spLocks/>
          </p:cNvSpPr>
          <p:nvPr/>
        </p:nvSpPr>
        <p:spPr>
          <a:xfrm>
            <a:off x="5133114" y="3274059"/>
            <a:ext cx="2987757" cy="1218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Medical treatment, donations, or medicines will deliver with tracking and efficiency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Login</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1" name="圖片 30">
            <a:extLst>
              <a:ext uri="{FF2B5EF4-FFF2-40B4-BE49-F238E27FC236}">
                <a16:creationId xmlns:a16="http://schemas.microsoft.com/office/drawing/2014/main" id="{2B2E6185-2C48-F54C-B5C3-CFCD7651F4CC}"/>
              </a:ext>
            </a:extLst>
          </p:cNvPr>
          <p:cNvPicPr>
            <a:picLocks noChangeAspect="1"/>
          </p:cNvPicPr>
          <p:nvPr/>
        </p:nvPicPr>
        <p:blipFill>
          <a:blip r:embed="rId3"/>
          <a:stretch>
            <a:fillRect/>
          </a:stretch>
        </p:blipFill>
        <p:spPr>
          <a:xfrm>
            <a:off x="1561626" y="986450"/>
            <a:ext cx="6020748" cy="4157050"/>
          </a:xfrm>
          <a:prstGeom prst="rect">
            <a:avLst/>
          </a:prstGeom>
        </p:spPr>
      </p:pic>
      <p:sp>
        <p:nvSpPr>
          <p:cNvPr id="53" name="Google Shape;1749;p61">
            <a:extLst>
              <a:ext uri="{FF2B5EF4-FFF2-40B4-BE49-F238E27FC236}">
                <a16:creationId xmlns:a16="http://schemas.microsoft.com/office/drawing/2014/main" id="{12699E95-B720-CF49-B37B-8B535452273B}"/>
              </a:ext>
            </a:extLst>
          </p:cNvPr>
          <p:cNvSpPr txBox="1">
            <a:spLocks/>
          </p:cNvSpPr>
          <p:nvPr/>
        </p:nvSpPr>
        <p:spPr>
          <a:xfrm flipH="1">
            <a:off x="7582374" y="2571750"/>
            <a:ext cx="1574100"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Concise and understandable starting point of application</a:t>
            </a:r>
          </a:p>
          <a:p>
            <a:pPr algn="l"/>
            <a:endParaRPr lang="en" sz="1400" dirty="0"/>
          </a:p>
          <a:p>
            <a:pPr algn="l"/>
            <a:r>
              <a:rPr lang="en" sz="1400" dirty="0"/>
              <a:t>*Color consistence</a:t>
            </a:r>
          </a:p>
        </p:txBody>
      </p:sp>
      <p:cxnSp>
        <p:nvCxnSpPr>
          <p:cNvPr id="71" name="直線箭頭接點 70">
            <a:extLst>
              <a:ext uri="{FF2B5EF4-FFF2-40B4-BE49-F238E27FC236}">
                <a16:creationId xmlns:a16="http://schemas.microsoft.com/office/drawing/2014/main" id="{054C5CFB-6E00-334E-B07C-639518A8416F}"/>
              </a:ext>
            </a:extLst>
          </p:cNvPr>
          <p:cNvCxnSpPr>
            <a:cxnSpLocks/>
            <a:stCxn id="53" idx="3"/>
          </p:cNvCxnSpPr>
          <p:nvPr/>
        </p:nvCxnSpPr>
        <p:spPr>
          <a:xfrm flipH="1">
            <a:off x="5165766" y="3172960"/>
            <a:ext cx="2416608" cy="98409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直線箭頭接點 45">
            <a:extLst>
              <a:ext uri="{FF2B5EF4-FFF2-40B4-BE49-F238E27FC236}">
                <a16:creationId xmlns:a16="http://schemas.microsoft.com/office/drawing/2014/main" id="{46C75F96-1645-3449-93A3-2DE11C9DB25E}"/>
              </a:ext>
            </a:extLst>
          </p:cNvPr>
          <p:cNvCxnSpPr>
            <a:cxnSpLocks/>
            <a:stCxn id="53" idx="3"/>
          </p:cNvCxnSpPr>
          <p:nvPr/>
        </p:nvCxnSpPr>
        <p:spPr>
          <a:xfrm flipH="1">
            <a:off x="6495803" y="3172960"/>
            <a:ext cx="1086571" cy="98409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1384</TotalTime>
  <Words>983</Words>
  <Application>Microsoft Macintosh PowerPoint</Application>
  <PresentationFormat>如螢幕大小 (16:9)</PresentationFormat>
  <Paragraphs>162</Paragraphs>
  <Slides>33</Slides>
  <Notes>33</Notes>
  <HiddenSlides>19</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33</vt:i4>
      </vt:variant>
    </vt:vector>
  </HeadingPairs>
  <TitlesOfParts>
    <vt:vector size="38" baseType="lpstr">
      <vt:lpstr>Montserrat</vt:lpstr>
      <vt:lpstr>Poppins</vt:lpstr>
      <vt:lpstr>Alata</vt:lpstr>
      <vt:lpstr>Arial</vt:lpstr>
      <vt:lpstr>Healthcare Center Website by Slidesgo</vt:lpstr>
      <vt:lpstr>Health Plus</vt:lpstr>
      <vt:lpstr>Background</vt:lpstr>
      <vt:lpstr>Global availability</vt:lpstr>
      <vt:lpstr>Health Plus’s Architecture</vt:lpstr>
      <vt:lpstr>Work requests – Job application (Organization)</vt:lpstr>
      <vt:lpstr>Work requests – Raise requests (Enterprise)</vt:lpstr>
      <vt:lpstr>Work requests – Resource distribution (Enterprise)</vt:lpstr>
      <vt:lpstr>How to SOLVE issues</vt:lpstr>
      <vt:lpstr>UI/UX - Login</vt:lpstr>
      <vt:lpstr>UI/UX – System Admin Work Area</vt:lpstr>
      <vt:lpstr>UI/UX – Contact Info</vt:lpstr>
      <vt:lpstr>UI/UX – Sign Up (Funding page)</vt:lpstr>
      <vt:lpstr>UI/UX – Job Application</vt:lpstr>
      <vt:lpstr>Demo</vt:lpstr>
      <vt:lpstr>INTRODUCTION</vt:lpstr>
      <vt:lpstr>OUR CENTER</vt:lpstr>
      <vt:lpstr>AWESOME WORDS</vt:lpstr>
      <vt:lpstr>A PICTURE IS WORTH A THOUSAND WORDS</vt:lpstr>
      <vt:lpstr>THIS IS A MAP</vt:lpstr>
      <vt:lpstr>OUR CENTER</vt:lpstr>
      <vt:lpstr>VISION</vt:lpstr>
      <vt:lpstr>MILESTONES REACHED</vt:lpstr>
      <vt:lpstr>KEY ACCOMPLISHMENTS</vt:lpstr>
      <vt:lpstr>OUR GRAPHS</vt:lpstr>
      <vt:lpstr>SERVICES</vt:lpstr>
      <vt:lpstr>QUALITY IMPROVEMENT MEASURES</vt:lpstr>
      <vt:lpstr>OUR PROCESS</vt:lpstr>
      <vt:lpstr>AWARDS</vt:lpstr>
      <vt:lpstr>PATIENT CARE</vt:lpstr>
      <vt:lpstr>20,000,000</vt:lpstr>
      <vt:lpstr>PATIENT SATISFACTION</vt:lpstr>
      <vt:lpstr>VISIT OUR WEBSITE!</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Plus</dc:title>
  <dc:subject/>
  <dc:creator>Ching-Fong Chen</dc:creator>
  <cp:keywords/>
  <dc:description/>
  <cp:lastModifiedBy>景峰 陳</cp:lastModifiedBy>
  <cp:revision>6</cp:revision>
  <dcterms:modified xsi:type="dcterms:W3CDTF">2022-05-02T03:49:27Z</dcterms:modified>
  <cp:category/>
</cp:coreProperties>
</file>